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2">
  <p:sldMasterIdLst>
    <p:sldMasterId id="2147483833" r:id="rId1"/>
  </p:sldMasterIdLst>
  <p:notesMasterIdLst>
    <p:notesMasterId r:id="rId13"/>
  </p:notesMasterIdLst>
  <p:handoutMasterIdLst>
    <p:handoutMasterId r:id="rId14"/>
  </p:handoutMasterIdLst>
  <p:sldIdLst>
    <p:sldId id="257" r:id="rId2"/>
    <p:sldId id="259" r:id="rId3"/>
    <p:sldId id="278" r:id="rId4"/>
    <p:sldId id="279" r:id="rId5"/>
    <p:sldId id="280" r:id="rId6"/>
    <p:sldId id="281" r:id="rId7"/>
    <p:sldId id="286" r:id="rId8"/>
    <p:sldId id="282" r:id="rId9"/>
    <p:sldId id="283" r:id="rId10"/>
    <p:sldId id="284" r:id="rId11"/>
    <p:sldId id="285" r:id="rId12"/>
  </p:sldIdLst>
  <p:sldSz cx="12192000" cy="6858000"/>
  <p:notesSz cx="6797675" cy="9872663"/>
  <p:custDataLst>
    <p:tags r:id="rId15"/>
  </p:custDataLst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10">
          <p15:clr>
            <a:srgbClr val="A4A3A4"/>
          </p15:clr>
        </p15:guide>
        <p15:guide id="2" pos="2142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PINCHAUX Xavier" initials="RTE" lastIdx="8" clrIdx="0"/>
  <p:cmAuthor id="1" name="Tore Granli" initials="TG" lastIdx="4" clrIdx="1"/>
  <p:cmAuthor id="2" name="Dammer, Arne" initials="DA" lastIdx="5" clrIdx="2"/>
  <p:cmAuthor id="3" name="OTE-OM" initials="OTE-OM" lastIdx="3" clrIdx="3"/>
  <p:cmAuthor id="4" name="DUFOURG Marie" initials="RTE" lastIdx="10" clrIdx="4"/>
  <p:cmAuthor id="5" name="ELIA" initials="ELIA" lastIdx="13" clrIdx="5"/>
  <p:cmAuthor id="6" name="EPEXSPOT" initials="EPEX" lastIdx="6" clrIdx="6"/>
  <p:cmAuthor id="7" name="EPEX" initials="EPEX" lastIdx="30" clrIdx="7"/>
  <p:cmAuthor id="8" name="Vladimír Satek" initials="VS" lastIdx="42" clrIdx="8"/>
  <p:cmAuthor id="9" name="ycuellar" initials="YC" lastIdx="11" clrIdx="9"/>
  <p:cmAuthor id="10" name="Lucie Ryšavá" initials="LR" lastIdx="41" clrIdx="10"/>
  <p:cmAuthor id="11" name="Karri Mäkelä" initials="KM" lastIdx="38" clrIdx="11"/>
  <p:cmAuthor id="12" name="Helene" initials="H" lastIdx="10" clrIdx="12"/>
  <p:cmAuthor id="13" name="Nord Pool Spot 1" initials="NPS 1" lastIdx="5" clrIdx="13"/>
  <p:cmAuthor id="14" name="Tjitske Kramer" initials="TK" lastIdx="4" clrIdx="14"/>
  <p:cmAuthor id="15" name="NPS" initials="KM" lastIdx="1" clrIdx="15"/>
  <p:cmAuthor id="16" name="EPEX SPOT" initials="EPEX" lastIdx="7" clrIdx="16"/>
  <p:cmAuthor id="17" name="Jose Javier Gonzalez" initials="JJG" lastIdx="1" clrIdx="17"/>
  <p:cmAuthor id="18" name="Yolanda Cuellar" initials="OMIE" lastIdx="6" clrIdx="18"/>
  <p:cmAuthor id="19" name="Rysava , Lucie" initials="LR" lastIdx="49" clrIdx="19"/>
  <p:cmAuthor id="20" name="Klara Valkova" initials="KV" lastIdx="5" clrIdx="20"/>
  <p:cmAuthor id="21" name="Lucie Rysava (PXs PMO)" initials="LR" lastIdx="5" clrIdx="21"/>
  <p:cmAuthor id="22" name="NPS1" initials="NPS1" lastIdx="3" clrIdx="22"/>
  <p:cmAuthor id="23" name="Lucie Ryšavá (PXs PMO)" initials="LR" lastIdx="7" clrIdx="23"/>
  <p:cmAuthor id="24" name="PXs" initials="PXs" lastIdx="13" clrIdx="24"/>
  <p:cmAuthor id="25" name="Dornick, Susanne" initials="DS" lastIdx="1" clrIdx="25"/>
  <p:cmAuthor id="26" name="Georgi Mumdjiev" initials="GM" lastIdx="1" clrIdx="26">
    <p:extLst>
      <p:ext uri="{19B8F6BF-5375-455C-9EA6-DF929625EA0E}">
        <p15:presenceInfo xmlns:p15="http://schemas.microsoft.com/office/powerpoint/2012/main" userId="S-1-5-21-507921405-688789844-682003330-3404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3333"/>
    <a:srgbClr val="4F81BD"/>
    <a:srgbClr val="7F7F7F"/>
    <a:srgbClr val="C00000"/>
    <a:srgbClr val="83A644"/>
    <a:srgbClr val="FC7B10"/>
    <a:srgbClr val="E9EDF4"/>
    <a:srgbClr val="D0D8E8"/>
    <a:srgbClr val="95B3D7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636" autoAdjust="0"/>
    <p:restoredTop sz="98910" autoAdjust="0"/>
  </p:normalViewPr>
  <p:slideViewPr>
    <p:cSldViewPr snapToGrid="0">
      <p:cViewPr varScale="1">
        <p:scale>
          <a:sx n="157" d="100"/>
          <a:sy n="157" d="100"/>
        </p:scale>
        <p:origin x="476" y="9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3" d="100"/>
          <a:sy n="83" d="100"/>
        </p:scale>
        <p:origin x="-3918" y="-78"/>
      </p:cViewPr>
      <p:guideLst>
        <p:guide orient="horz" pos="3110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51275" y="0"/>
            <a:ext cx="2944813" cy="4937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45C611AE-D204-4A87-AAC2-AFEEC8975774}" type="datetimeFigureOut">
              <a:rPr lang="en-GB" altLang="en-US"/>
              <a:pPr>
                <a:defRPr/>
              </a:pPr>
              <a:t>22/09/2022</a:t>
            </a:fld>
            <a:endParaRPr lang="en-GB" altLang="en-US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377363"/>
            <a:ext cx="29448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51275" y="9377363"/>
            <a:ext cx="2944813" cy="49371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18697528-1335-477D-82AB-8B236B3C975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054281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dirty="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1275" y="0"/>
            <a:ext cx="2944813" cy="4937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B19206F8-B867-403A-B2E4-817EB2EBA37D}" type="datetimeFigureOut">
              <a:rPr lang="en-US" altLang="en-US"/>
              <a:pPr>
                <a:defRPr/>
              </a:pPr>
              <a:t>9/22/2022</a:t>
            </a:fld>
            <a:endParaRPr lang="en-US" altLang="en-US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73025" y="774700"/>
            <a:ext cx="658177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450" y="4689475"/>
            <a:ext cx="5438775" cy="44434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altLang="en-US" noProof="0" dirty="0" err="1"/>
              <a:t>Cliquez</a:t>
            </a:r>
            <a:r>
              <a:rPr lang="en-US" altLang="en-US" noProof="0" dirty="0"/>
              <a:t> pour modifier les styles du </a:t>
            </a:r>
            <a:r>
              <a:rPr lang="en-US" altLang="en-US" noProof="0" dirty="0" err="1"/>
              <a:t>texte</a:t>
            </a:r>
            <a:r>
              <a:rPr lang="en-US" altLang="en-US" noProof="0" dirty="0"/>
              <a:t> du masque</a:t>
            </a:r>
          </a:p>
          <a:p>
            <a:pPr lvl="1"/>
            <a:r>
              <a:rPr lang="en-US" altLang="en-US" noProof="0" dirty="0" err="1"/>
              <a:t>Deuxième</a:t>
            </a:r>
            <a:r>
              <a:rPr lang="en-US" altLang="en-US" noProof="0" dirty="0"/>
              <a:t> </a:t>
            </a:r>
            <a:r>
              <a:rPr lang="en-US" altLang="en-US" noProof="0" dirty="0" err="1"/>
              <a:t>niveau</a:t>
            </a:r>
            <a:endParaRPr lang="en-US" altLang="en-US" noProof="0" dirty="0"/>
          </a:p>
          <a:p>
            <a:pPr lvl="2"/>
            <a:r>
              <a:rPr lang="en-US" altLang="en-US" noProof="0" dirty="0" err="1"/>
              <a:t>Troisième</a:t>
            </a:r>
            <a:r>
              <a:rPr lang="en-US" altLang="en-US" noProof="0" dirty="0"/>
              <a:t> </a:t>
            </a:r>
            <a:r>
              <a:rPr lang="en-US" altLang="en-US" noProof="0" dirty="0" err="1"/>
              <a:t>niveau</a:t>
            </a:r>
            <a:endParaRPr lang="en-US" altLang="en-US" noProof="0" dirty="0"/>
          </a:p>
          <a:p>
            <a:pPr lvl="3"/>
            <a:r>
              <a:rPr lang="en-US" altLang="en-US" noProof="0" dirty="0" err="1"/>
              <a:t>Quatrième</a:t>
            </a:r>
            <a:r>
              <a:rPr lang="en-US" altLang="en-US" noProof="0" dirty="0"/>
              <a:t> </a:t>
            </a:r>
            <a:r>
              <a:rPr lang="en-US" altLang="en-US" noProof="0" dirty="0" err="1"/>
              <a:t>niveau</a:t>
            </a:r>
            <a:endParaRPr lang="en-US" altLang="en-US" noProof="0" dirty="0"/>
          </a:p>
          <a:p>
            <a:pPr lvl="4"/>
            <a:r>
              <a:rPr lang="en-US" altLang="en-US" noProof="0" dirty="0" err="1"/>
              <a:t>Cinquième</a:t>
            </a:r>
            <a:r>
              <a:rPr lang="en-US" altLang="en-US" noProof="0" dirty="0"/>
              <a:t> </a:t>
            </a:r>
            <a:r>
              <a:rPr lang="en-US" altLang="en-US" noProof="0" dirty="0" err="1"/>
              <a:t>niveau</a:t>
            </a:r>
            <a:endParaRPr lang="en-US" altLang="en-US" noProof="0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377363"/>
            <a:ext cx="29448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dirty="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1275" y="9377363"/>
            <a:ext cx="2944813" cy="49371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60325E30-007A-4EC7-826C-F28AC8A99589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28621258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g"/><Relationship Id="rId3" Type="http://schemas.openxmlformats.org/officeDocument/2006/relationships/tags" Target="../tags/tag5.xml"/><Relationship Id="rId7" Type="http://schemas.openxmlformats.org/officeDocument/2006/relationships/image" Target="../media/image3.jpeg"/><Relationship Id="rId2" Type="http://schemas.openxmlformats.org/officeDocument/2006/relationships/tags" Target="../tags/tag4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2.bin"/><Relationship Id="rId4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tags" Target="../tags/tag22.xml"/><Relationship Id="rId7" Type="http://schemas.openxmlformats.org/officeDocument/2006/relationships/image" Target="../media/image6.jpg"/><Relationship Id="rId2" Type="http://schemas.openxmlformats.org/officeDocument/2006/relationships/tags" Target="../tags/tag21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11.bin"/><Relationship Id="rId4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23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6.jpg"/><Relationship Id="rId5" Type="http://schemas.openxmlformats.org/officeDocument/2006/relationships/image" Target="../media/image1.emf"/><Relationship Id="rId4" Type="http://schemas.openxmlformats.org/officeDocument/2006/relationships/oleObject" Target="../embeddings/oleObject12.bin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tags" Target="../tags/tag25.xml"/><Relationship Id="rId7" Type="http://schemas.openxmlformats.org/officeDocument/2006/relationships/image" Target="../media/image6.jpg"/><Relationship Id="rId2" Type="http://schemas.openxmlformats.org/officeDocument/2006/relationships/tags" Target="../tags/tag24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13.bin"/><Relationship Id="rId4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g"/><Relationship Id="rId3" Type="http://schemas.openxmlformats.org/officeDocument/2006/relationships/tags" Target="../tags/tag7.xml"/><Relationship Id="rId7" Type="http://schemas.openxmlformats.org/officeDocument/2006/relationships/image" Target="../media/image5.jpeg"/><Relationship Id="rId2" Type="http://schemas.openxmlformats.org/officeDocument/2006/relationships/tags" Target="../tags/tag6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3.bin"/><Relationship Id="rId4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8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6.jpg"/><Relationship Id="rId5" Type="http://schemas.openxmlformats.org/officeDocument/2006/relationships/image" Target="../media/image1.emf"/><Relationship Id="rId4" Type="http://schemas.openxmlformats.org/officeDocument/2006/relationships/oleObject" Target="../embeddings/oleObject4.bin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tags" Target="../tags/tag10.xml"/><Relationship Id="rId7" Type="http://schemas.openxmlformats.org/officeDocument/2006/relationships/image" Target="../media/image6.jpg"/><Relationship Id="rId2" Type="http://schemas.openxmlformats.org/officeDocument/2006/relationships/tags" Target="../tags/tag9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5.bin"/><Relationship Id="rId4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tags" Target="../tags/tag12.xml"/><Relationship Id="rId7" Type="http://schemas.openxmlformats.org/officeDocument/2006/relationships/image" Target="../media/image6.jpg"/><Relationship Id="rId2" Type="http://schemas.openxmlformats.org/officeDocument/2006/relationships/tags" Target="../tags/tag11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6.bin"/><Relationship Id="rId4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tags" Target="../tags/tag14.xml"/><Relationship Id="rId7" Type="http://schemas.openxmlformats.org/officeDocument/2006/relationships/image" Target="../media/image6.jpg"/><Relationship Id="rId2" Type="http://schemas.openxmlformats.org/officeDocument/2006/relationships/tags" Target="../tags/tag13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7.bin"/><Relationship Id="rId4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tags" Target="../tags/tag16.xml"/><Relationship Id="rId7" Type="http://schemas.openxmlformats.org/officeDocument/2006/relationships/image" Target="../media/image6.jpg"/><Relationship Id="rId2" Type="http://schemas.openxmlformats.org/officeDocument/2006/relationships/tags" Target="../tags/tag15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8.bin"/><Relationship Id="rId4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tags" Target="../tags/tag18.xml"/><Relationship Id="rId7" Type="http://schemas.openxmlformats.org/officeDocument/2006/relationships/image" Target="../media/image6.jpg"/><Relationship Id="rId2" Type="http://schemas.openxmlformats.org/officeDocument/2006/relationships/tags" Target="../tags/tag17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9.bin"/><Relationship Id="rId4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tags" Target="../tags/tag20.xml"/><Relationship Id="rId7" Type="http://schemas.openxmlformats.org/officeDocument/2006/relationships/image" Target="../media/image6.jpg"/><Relationship Id="rId2" Type="http://schemas.openxmlformats.org/officeDocument/2006/relationships/tags" Target="../tags/tag19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10.bin"/><Relationship Id="rId4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7" hidden="1">
            <a:extLst>
              <a:ext uri="{FF2B5EF4-FFF2-40B4-BE49-F238E27FC236}">
                <a16:creationId xmlns:a16="http://schemas.microsoft.com/office/drawing/2014/main" id="{7A4CF77C-03D1-49A1-92E5-AB43C04C2C43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376917955"/>
              </p:ext>
            </p:extLst>
          </p:nvPr>
        </p:nvGraphicFramePr>
        <p:xfrm>
          <a:off x="1590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think-cell Slide" r:id="rId5" imgW="473" imgH="473" progId="TCLayout.ActiveDocument.1">
                  <p:embed/>
                </p:oleObj>
              </mc:Choice>
              <mc:Fallback>
                <p:oleObj name="think-cell Slide" r:id="rId5" imgW="473" imgH="473" progId="TCLayout.ActiveDocument.1">
                  <p:embed/>
                  <p:pic>
                    <p:nvPicPr>
                      <p:cNvPr id="8" name="Object 7" hidden="1">
                        <a:extLst>
                          <a:ext uri="{FF2B5EF4-FFF2-40B4-BE49-F238E27FC236}">
                            <a16:creationId xmlns:a16="http://schemas.microsoft.com/office/drawing/2014/main" id="{7A4CF77C-03D1-49A1-92E5-AB43C04C2C4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90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" name="Grafik 2">
            <a:extLst>
              <a:ext uri="{FF2B5EF4-FFF2-40B4-BE49-F238E27FC236}">
                <a16:creationId xmlns:a16="http://schemas.microsoft.com/office/drawing/2014/main" id="{DB6B3B6F-BCDE-451B-97B8-FA841B8A6CBC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880060"/>
            <a:ext cx="12192000" cy="5428822"/>
          </a:xfrm>
          <a:prstGeom prst="rect">
            <a:avLst/>
          </a:prstGeom>
        </p:spPr>
      </p:pic>
      <p:sp>
        <p:nvSpPr>
          <p:cNvPr id="6" name="Rectangle 5" hidden="1">
            <a:extLst>
              <a:ext uri="{FF2B5EF4-FFF2-40B4-BE49-F238E27FC236}">
                <a16:creationId xmlns:a16="http://schemas.microsoft.com/office/drawing/2014/main" id="{DE1599C2-2ED3-408D-8E92-74ECA7ABCC06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2" y="0"/>
            <a:ext cx="158751" cy="15875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lvl="0" indent="0" algn="ctr" ea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de-DE" sz="2400" b="1" i="0" baseline="0" dirty="0">
              <a:latin typeface="Arial" panose="020B0604020202020204" pitchFamily="34" charset="0"/>
              <a:ea typeface="+mj-ea"/>
              <a:cs typeface="+mj-cs"/>
              <a:sym typeface="Arial" panose="020B0604020202020204" pitchFamily="34" charset="0"/>
            </a:endParaRPr>
          </a:p>
        </p:txBody>
      </p:sp>
      <p:sp>
        <p:nvSpPr>
          <p:cNvPr id="15" name="Titelplatzhalter 1"/>
          <p:cNvSpPr>
            <a:spLocks noGrp="1"/>
          </p:cNvSpPr>
          <p:nvPr>
            <p:ph type="title" hasCustomPrompt="1"/>
          </p:nvPr>
        </p:nvSpPr>
        <p:spPr>
          <a:xfrm>
            <a:off x="1901363" y="1485903"/>
            <a:ext cx="8439148" cy="809625"/>
          </a:xfrm>
          <a:prstGeom prst="rect">
            <a:avLst/>
          </a:prstGeom>
          <a:noFill/>
        </p:spPr>
        <p:txBody>
          <a:bodyPr vert="horz" lIns="0" tIns="0" rIns="0" bIns="0" rtlCol="0" anchor="b" anchorCtr="0">
            <a:noAutofit/>
          </a:bodyPr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Click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enter</a:t>
            </a:r>
            <a:r>
              <a:rPr lang="de-DE" dirty="0"/>
              <a:t> title</a:t>
            </a:r>
          </a:p>
        </p:txBody>
      </p:sp>
      <p:sp>
        <p:nvSpPr>
          <p:cNvPr id="18" name="Textplatzhalter 17"/>
          <p:cNvSpPr>
            <a:spLocks noGrp="1"/>
          </p:cNvSpPr>
          <p:nvPr>
            <p:ph type="body" sz="quarter" idx="13" hasCustomPrompt="1"/>
          </p:nvPr>
        </p:nvSpPr>
        <p:spPr>
          <a:xfrm>
            <a:off x="1901363" y="2706532"/>
            <a:ext cx="8439148" cy="831555"/>
          </a:xfrm>
          <a:prstGeom prst="rect">
            <a:avLst/>
          </a:prstGeom>
          <a:noFill/>
        </p:spPr>
        <p:txBody>
          <a:bodyPr lIns="0" tIns="0" rIns="0" bIns="0">
            <a:noAutofit/>
          </a:bodyPr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 dirty="0"/>
              <a:t>Click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enter</a:t>
            </a:r>
            <a:r>
              <a:rPr lang="de-DE" dirty="0"/>
              <a:t> </a:t>
            </a:r>
            <a:r>
              <a:rPr lang="de-DE" dirty="0" err="1"/>
              <a:t>text</a:t>
            </a:r>
            <a:endParaRPr lang="de-DE" dirty="0"/>
          </a:p>
        </p:txBody>
      </p:sp>
      <p:sp>
        <p:nvSpPr>
          <p:cNvPr id="20" name="Textplatzhalter 19"/>
          <p:cNvSpPr>
            <a:spLocks noGrp="1"/>
          </p:cNvSpPr>
          <p:nvPr>
            <p:ph type="body" sz="quarter" idx="14" hasCustomPrompt="1"/>
          </p:nvPr>
        </p:nvSpPr>
        <p:spPr>
          <a:xfrm>
            <a:off x="1901363" y="3538078"/>
            <a:ext cx="8439148" cy="315570"/>
          </a:xfrm>
          <a:prstGeom prst="rect">
            <a:avLst/>
          </a:prstGeom>
          <a:noFill/>
        </p:spPr>
        <p:txBody>
          <a:bodyPr wrap="none" lIns="0" tIns="0" rIns="0" bIns="0">
            <a:noAutofit/>
          </a:bodyPr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de-DE" dirty="0"/>
              <a:t>Place, Date  </a:t>
            </a:r>
          </a:p>
        </p:txBody>
      </p:sp>
      <p:sp>
        <p:nvSpPr>
          <p:cNvPr id="21" name="Textplatzhalter 19"/>
          <p:cNvSpPr>
            <a:spLocks noGrp="1"/>
          </p:cNvSpPr>
          <p:nvPr>
            <p:ph type="body" sz="quarter" idx="15" hasCustomPrompt="1"/>
          </p:nvPr>
        </p:nvSpPr>
        <p:spPr>
          <a:xfrm>
            <a:off x="1901363" y="3924915"/>
            <a:ext cx="8439148" cy="315570"/>
          </a:xfrm>
          <a:prstGeom prst="rect">
            <a:avLst/>
          </a:prstGeom>
          <a:noFill/>
        </p:spPr>
        <p:txBody>
          <a:bodyPr wrap="none" lIns="0" tIns="0" rIns="0" bIns="0">
            <a:noAutofit/>
          </a:bodyPr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de-DE" dirty="0"/>
              <a:t>Name </a:t>
            </a:r>
            <a:r>
              <a:rPr lang="de-DE" dirty="0" err="1"/>
              <a:t>Surname</a:t>
            </a:r>
            <a:r>
              <a:rPr lang="de-DE" dirty="0"/>
              <a:t> </a:t>
            </a:r>
          </a:p>
        </p:txBody>
      </p:sp>
      <p:sp>
        <p:nvSpPr>
          <p:cNvPr id="22" name="Textplatzhalter 19"/>
          <p:cNvSpPr>
            <a:spLocks noGrp="1"/>
          </p:cNvSpPr>
          <p:nvPr>
            <p:ph type="body" sz="quarter" idx="16" hasCustomPrompt="1"/>
          </p:nvPr>
        </p:nvSpPr>
        <p:spPr>
          <a:xfrm>
            <a:off x="1901363" y="4311751"/>
            <a:ext cx="8439148" cy="315570"/>
          </a:xfrm>
          <a:prstGeom prst="rect">
            <a:avLst/>
          </a:prstGeom>
          <a:noFill/>
        </p:spPr>
        <p:txBody>
          <a:bodyPr wrap="none" lIns="0" tIns="0" rIns="0" bIns="0">
            <a:noAutofit/>
          </a:bodyPr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de-DE" dirty="0"/>
              <a:t>Position </a:t>
            </a: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58219C8B-C675-4FBB-AFDB-EBEB44BB5EF6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584" y="6718695"/>
            <a:ext cx="11710416" cy="1463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2972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hf hdr="0" ftr="0" dt="0"/>
  <p:extLst>
    <p:ext uri="{DCECCB84-F9BA-43D5-87BE-67443E8EF086}">
      <p15:sldGuideLst xmlns:p15="http://schemas.microsoft.com/office/powerpoint/2012/main">
        <p15:guide id="1" pos="3840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Object 11" hidden="1">
            <a:extLst>
              <a:ext uri="{FF2B5EF4-FFF2-40B4-BE49-F238E27FC236}">
                <a16:creationId xmlns:a16="http://schemas.microsoft.com/office/drawing/2014/main" id="{75B4B31B-6919-4BA6-96AF-A39C0D518DBF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226316940"/>
              </p:ext>
            </p:extLst>
          </p:nvPr>
        </p:nvGraphicFramePr>
        <p:xfrm>
          <a:off x="1590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6" name="think-cell Slide" r:id="rId5" imgW="473" imgH="473" progId="TCLayout.ActiveDocument.1">
                  <p:embed/>
                </p:oleObj>
              </mc:Choice>
              <mc:Fallback>
                <p:oleObj name="think-cell Slide" r:id="rId5" imgW="473" imgH="473" progId="TCLayout.ActiveDocument.1">
                  <p:embed/>
                  <p:pic>
                    <p:nvPicPr>
                      <p:cNvPr id="12" name="Object 11" hidden="1">
                        <a:extLst>
                          <a:ext uri="{FF2B5EF4-FFF2-40B4-BE49-F238E27FC236}">
                            <a16:creationId xmlns:a16="http://schemas.microsoft.com/office/drawing/2014/main" id="{75B4B31B-6919-4BA6-96AF-A39C0D518DB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90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10" hidden="1">
            <a:extLst>
              <a:ext uri="{FF2B5EF4-FFF2-40B4-BE49-F238E27FC236}">
                <a16:creationId xmlns:a16="http://schemas.microsoft.com/office/drawing/2014/main" id="{E22DC125-2985-4880-AAE3-33ADD7DB4981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2" y="0"/>
            <a:ext cx="158751" cy="15875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lvl="0" indent="0" algn="ctr" ea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de-DE" sz="1800" b="1" i="0" baseline="0" dirty="0">
              <a:latin typeface="Arial" panose="020B0604020202020204" pitchFamily="34" charset="0"/>
              <a:ea typeface="+mj-ea"/>
              <a:cs typeface="+mj-cs"/>
              <a:sym typeface="Arial" panose="020B0604020202020204" pitchFamily="34" charset="0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noFill/>
        </p:spPr>
        <p:txBody>
          <a:bodyPr/>
          <a:lstStyle>
            <a:lvl1pPr>
              <a:defRPr/>
            </a:lvl1pPr>
          </a:lstStyle>
          <a:p>
            <a:r>
              <a:rPr lang="de-DE" dirty="0"/>
              <a:t>Click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enter</a:t>
            </a:r>
            <a:r>
              <a:rPr lang="de-DE" dirty="0"/>
              <a:t> title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383EB99-40B2-4176-B4FA-CDBAA950DF99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13" name="Bildplatzhalter 12"/>
          <p:cNvSpPr>
            <a:spLocks noGrp="1"/>
          </p:cNvSpPr>
          <p:nvPr>
            <p:ph type="pic" sz="quarter" idx="16" hasCustomPrompt="1"/>
          </p:nvPr>
        </p:nvSpPr>
        <p:spPr>
          <a:xfrm>
            <a:off x="745067" y="1495425"/>
            <a:ext cx="5196416" cy="4781550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baseline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Picture</a:t>
            </a:r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7" hasCustomPrompt="1"/>
          </p:nvPr>
        </p:nvSpPr>
        <p:spPr>
          <a:xfrm>
            <a:off x="6235200" y="1440000"/>
            <a:ext cx="5212800" cy="4896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e-DE" dirty="0"/>
              <a:t>Click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enter</a:t>
            </a:r>
            <a:r>
              <a:rPr lang="de-DE" dirty="0"/>
              <a:t> </a:t>
            </a:r>
            <a:r>
              <a:rPr lang="de-DE" dirty="0" err="1"/>
              <a:t>text</a:t>
            </a:r>
            <a:endParaRPr lang="de-DE" dirty="0"/>
          </a:p>
          <a:p>
            <a:pPr lvl="1"/>
            <a:r>
              <a:rPr lang="de-DE" dirty="0"/>
              <a:t>Second </a:t>
            </a:r>
            <a:r>
              <a:rPr lang="de-DE" dirty="0" err="1"/>
              <a:t>level</a:t>
            </a:r>
            <a:endParaRPr lang="de-DE" dirty="0"/>
          </a:p>
          <a:p>
            <a:pPr lvl="2"/>
            <a:r>
              <a:rPr lang="de-DE" dirty="0"/>
              <a:t>Third </a:t>
            </a:r>
            <a:r>
              <a:rPr lang="de-DE" dirty="0" err="1"/>
              <a:t>level</a:t>
            </a:r>
            <a:endParaRPr lang="de-DE" dirty="0"/>
          </a:p>
          <a:p>
            <a:pPr lvl="3"/>
            <a:r>
              <a:rPr lang="de-DE" dirty="0" err="1"/>
              <a:t>Forth</a:t>
            </a:r>
            <a:r>
              <a:rPr lang="de-DE" dirty="0"/>
              <a:t> </a:t>
            </a:r>
            <a:r>
              <a:rPr lang="de-DE" dirty="0" err="1"/>
              <a:t>level</a:t>
            </a:r>
            <a:endParaRPr lang="de-DE" dirty="0"/>
          </a:p>
          <a:p>
            <a:pPr lvl="4"/>
            <a:r>
              <a:rPr lang="de-DE" dirty="0" err="1"/>
              <a:t>Fifth</a:t>
            </a:r>
            <a:r>
              <a:rPr lang="de-DE" dirty="0"/>
              <a:t> </a:t>
            </a:r>
            <a:r>
              <a:rPr lang="de-DE" dirty="0" err="1"/>
              <a:t>level</a:t>
            </a:r>
            <a:endParaRPr lang="de-DE" dirty="0"/>
          </a:p>
          <a:p>
            <a:pPr lvl="5"/>
            <a:r>
              <a:rPr lang="de-DE" dirty="0" err="1"/>
              <a:t>Sixth</a:t>
            </a:r>
            <a:r>
              <a:rPr lang="de-DE" dirty="0"/>
              <a:t> </a:t>
            </a:r>
            <a:r>
              <a:rPr lang="de-DE" dirty="0" err="1"/>
              <a:t>level</a:t>
            </a:r>
            <a:endParaRPr lang="de-DE" dirty="0"/>
          </a:p>
          <a:p>
            <a:pPr lvl="6"/>
            <a:r>
              <a:rPr lang="de-DE" dirty="0" err="1"/>
              <a:t>Seventh</a:t>
            </a:r>
            <a:r>
              <a:rPr lang="de-DE" dirty="0"/>
              <a:t> </a:t>
            </a:r>
            <a:r>
              <a:rPr lang="de-DE" dirty="0" err="1"/>
              <a:t>level</a:t>
            </a:r>
            <a:endParaRPr lang="de-DE" dirty="0"/>
          </a:p>
          <a:p>
            <a:pPr lvl="7"/>
            <a:r>
              <a:rPr lang="de-DE" dirty="0" err="1"/>
              <a:t>Eighth</a:t>
            </a:r>
            <a:r>
              <a:rPr lang="de-DE" dirty="0"/>
              <a:t> </a:t>
            </a:r>
            <a:r>
              <a:rPr lang="de-DE" dirty="0" err="1"/>
              <a:t>level</a:t>
            </a:r>
            <a:endParaRPr lang="de-DE" dirty="0"/>
          </a:p>
          <a:p>
            <a:pPr lvl="8"/>
            <a:r>
              <a:rPr lang="de-DE" dirty="0" err="1"/>
              <a:t>Ninth</a:t>
            </a:r>
            <a:r>
              <a:rPr lang="de-DE" dirty="0"/>
              <a:t> </a:t>
            </a:r>
            <a:r>
              <a:rPr lang="de-DE" dirty="0" err="1"/>
              <a:t>level</a:t>
            </a:r>
            <a:endParaRPr lang="de-DE" dirty="0"/>
          </a:p>
        </p:txBody>
      </p:sp>
      <p:pic>
        <p:nvPicPr>
          <p:cNvPr id="10" name="Grafik 9">
            <a:extLst>
              <a:ext uri="{FF2B5EF4-FFF2-40B4-BE49-F238E27FC236}">
                <a16:creationId xmlns:a16="http://schemas.microsoft.com/office/drawing/2014/main" id="{1EEEB8B2-D3C6-45FC-8473-EB5982C58AF5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715853"/>
            <a:ext cx="542544" cy="1463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90405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 with text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6" hidden="1">
            <a:extLst>
              <a:ext uri="{FF2B5EF4-FFF2-40B4-BE49-F238E27FC236}">
                <a16:creationId xmlns:a16="http://schemas.microsoft.com/office/drawing/2014/main" id="{14324DAB-C205-46F3-B69F-CB6D079A11FD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053561496"/>
              </p:ext>
            </p:extLst>
          </p:nvPr>
        </p:nvGraphicFramePr>
        <p:xfrm>
          <a:off x="1590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0" name="think-cell Slide" r:id="rId4" imgW="473" imgH="473" progId="TCLayout.ActiveDocument.1">
                  <p:embed/>
                </p:oleObj>
              </mc:Choice>
              <mc:Fallback>
                <p:oleObj name="think-cell Slide" r:id="rId4" imgW="473" imgH="473" progId="TCLayout.ActiveDocument.1">
                  <p:embed/>
                  <p:pic>
                    <p:nvPicPr>
                      <p:cNvPr id="7" name="Object 6" hidden="1">
                        <a:extLst>
                          <a:ext uri="{FF2B5EF4-FFF2-40B4-BE49-F238E27FC236}">
                            <a16:creationId xmlns:a16="http://schemas.microsoft.com/office/drawing/2014/main" id="{14324DAB-C205-46F3-B69F-CB6D079A11F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90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383EB99-40B2-4176-B4FA-CDBAA950DF99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8" name="Textplatzhalter 6"/>
          <p:cNvSpPr>
            <a:spLocks noGrp="1"/>
          </p:cNvSpPr>
          <p:nvPr>
            <p:ph type="body" sz="quarter" idx="17" hasCustomPrompt="1"/>
          </p:nvPr>
        </p:nvSpPr>
        <p:spPr>
          <a:xfrm>
            <a:off x="3009600" y="2705100"/>
            <a:ext cx="8438400" cy="3530600"/>
          </a:xfrm>
        </p:spPr>
        <p:txBody>
          <a:bodyPr>
            <a:noAutofit/>
          </a:bodyPr>
          <a:lstStyle>
            <a:lvl1pPr marL="0" indent="0">
              <a:buFont typeface="Arial" panose="020B0604020202020204" pitchFamily="34" charset="0"/>
              <a:buNone/>
              <a:defRPr sz="2400" b="1"/>
            </a:lvl1pPr>
            <a:lvl2pPr marL="542925" indent="-276225">
              <a:defRPr sz="2400" b="1"/>
            </a:lvl2pPr>
            <a:lvl3pPr marL="809625" indent="-266700">
              <a:defRPr sz="2400" b="1"/>
            </a:lvl3pPr>
            <a:lvl4pPr marL="1076325" indent="-266700">
              <a:defRPr sz="2400" b="1"/>
            </a:lvl4pPr>
            <a:lvl5pPr marL="1343025" indent="-266700">
              <a:defRPr sz="2400" b="1"/>
            </a:lvl5pPr>
            <a:lvl6pPr marL="1619250" indent="-276225">
              <a:defRPr sz="2400" b="1"/>
            </a:lvl6pPr>
            <a:lvl7pPr marL="1885950" indent="-266700">
              <a:defRPr sz="2400" b="1"/>
            </a:lvl7pPr>
            <a:lvl8pPr marL="2152650" indent="-266700">
              <a:defRPr sz="2400" b="1"/>
            </a:lvl8pPr>
            <a:lvl9pPr marL="2419350" indent="-266700">
              <a:defRPr sz="2400" b="1"/>
            </a:lvl9pPr>
          </a:lstStyle>
          <a:p>
            <a:pPr lvl="0"/>
            <a:r>
              <a:rPr lang="de-DE" dirty="0"/>
              <a:t>Click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enter</a:t>
            </a:r>
            <a:r>
              <a:rPr lang="de-DE" dirty="0"/>
              <a:t> </a:t>
            </a:r>
            <a:r>
              <a:rPr lang="de-DE" dirty="0" err="1"/>
              <a:t>text</a:t>
            </a:r>
            <a:endParaRPr lang="de-DE" dirty="0"/>
          </a:p>
        </p:txBody>
      </p:sp>
      <p:pic>
        <p:nvPicPr>
          <p:cNvPr id="9" name="Grafik 8">
            <a:extLst>
              <a:ext uri="{FF2B5EF4-FFF2-40B4-BE49-F238E27FC236}">
                <a16:creationId xmlns:a16="http://schemas.microsoft.com/office/drawing/2014/main" id="{28B86CF7-5647-4B57-8CE7-CDEFF3D095B8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715853"/>
            <a:ext cx="542544" cy="1463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51853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area and Guid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6" hidden="1">
            <a:extLst>
              <a:ext uri="{FF2B5EF4-FFF2-40B4-BE49-F238E27FC236}">
                <a16:creationId xmlns:a16="http://schemas.microsoft.com/office/drawing/2014/main" id="{311F4DC1-C7EB-4B4C-B4DF-9B8C5BBD4935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988764828"/>
              </p:ext>
            </p:extLst>
          </p:nvPr>
        </p:nvGraphicFramePr>
        <p:xfrm>
          <a:off x="1590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4" name="think-cell Slide" r:id="rId5" imgW="473" imgH="473" progId="TCLayout.ActiveDocument.1">
                  <p:embed/>
                </p:oleObj>
              </mc:Choice>
              <mc:Fallback>
                <p:oleObj name="think-cell Slide" r:id="rId5" imgW="473" imgH="473" progId="TCLayout.ActiveDocument.1">
                  <p:embed/>
                  <p:pic>
                    <p:nvPicPr>
                      <p:cNvPr id="7" name="Object 6" hidden="1">
                        <a:extLst>
                          <a:ext uri="{FF2B5EF4-FFF2-40B4-BE49-F238E27FC236}">
                            <a16:creationId xmlns:a16="http://schemas.microsoft.com/office/drawing/2014/main" id="{311F4DC1-C7EB-4B4C-B4DF-9B8C5BBD493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90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5" hidden="1">
            <a:extLst>
              <a:ext uri="{FF2B5EF4-FFF2-40B4-BE49-F238E27FC236}">
                <a16:creationId xmlns:a16="http://schemas.microsoft.com/office/drawing/2014/main" id="{DF671827-40A6-426F-8098-E05D94E6233A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2" y="0"/>
            <a:ext cx="158751" cy="15875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lvl="0" indent="0" algn="ctr" ea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de-DE" sz="1800" b="1" i="0" baseline="0" dirty="0">
              <a:latin typeface="Arial" panose="020B0604020202020204" pitchFamily="34" charset="0"/>
              <a:ea typeface="+mj-ea"/>
              <a:cs typeface="+mj-cs"/>
              <a:sym typeface="Arial" panose="020B0604020202020204" pitchFamily="34" charset="0"/>
            </a:endParaRPr>
          </a:p>
        </p:txBody>
      </p:sp>
      <p:cxnSp>
        <p:nvCxnSpPr>
          <p:cNvPr id="85" name="Gerade Verbindung 84"/>
          <p:cNvCxnSpPr/>
          <p:nvPr/>
        </p:nvCxnSpPr>
        <p:spPr bwMode="gray">
          <a:xfrm flipH="1">
            <a:off x="-56416" y="1485900"/>
            <a:ext cx="12248416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Gerade Verbindung 87"/>
          <p:cNvCxnSpPr/>
          <p:nvPr/>
        </p:nvCxnSpPr>
        <p:spPr bwMode="gray">
          <a:xfrm flipH="1" flipV="1">
            <a:off x="45" y="6268349"/>
            <a:ext cx="12191955" cy="8626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Textfeld 88"/>
          <p:cNvSpPr txBox="1"/>
          <p:nvPr/>
        </p:nvSpPr>
        <p:spPr bwMode="gray">
          <a:xfrm>
            <a:off x="11669123" y="6206802"/>
            <a:ext cx="469900" cy="123111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en-US" sz="800" noProof="0" dirty="0">
                <a:solidFill>
                  <a:schemeClr val="bg1"/>
                </a:solidFill>
              </a:rPr>
              <a:t>7,90</a:t>
            </a:r>
          </a:p>
        </p:txBody>
      </p:sp>
      <p:cxnSp>
        <p:nvCxnSpPr>
          <p:cNvPr id="91" name="Gerade Verbindung 90"/>
          <p:cNvCxnSpPr/>
          <p:nvPr/>
        </p:nvCxnSpPr>
        <p:spPr bwMode="gray">
          <a:xfrm>
            <a:off x="736600" y="0"/>
            <a:ext cx="0" cy="685800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Gerade Verbindung 92"/>
          <p:cNvCxnSpPr/>
          <p:nvPr/>
        </p:nvCxnSpPr>
        <p:spPr bwMode="gray">
          <a:xfrm>
            <a:off x="5947153" y="0"/>
            <a:ext cx="0" cy="685800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Gerade Verbindung 93"/>
          <p:cNvCxnSpPr/>
          <p:nvPr/>
        </p:nvCxnSpPr>
        <p:spPr bwMode="gray">
          <a:xfrm>
            <a:off x="6219672" y="0"/>
            <a:ext cx="0" cy="685800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Gerade Verbindung 97"/>
          <p:cNvCxnSpPr/>
          <p:nvPr/>
        </p:nvCxnSpPr>
        <p:spPr bwMode="gray">
          <a:xfrm>
            <a:off x="11446932" y="0"/>
            <a:ext cx="0" cy="6858000"/>
          </a:xfrm>
          <a:prstGeom prst="line">
            <a:avLst/>
          </a:prstGeom>
          <a:ln>
            <a:solidFill>
              <a:srgbClr val="FE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Gerade Verbindung 31"/>
          <p:cNvCxnSpPr/>
          <p:nvPr/>
        </p:nvCxnSpPr>
        <p:spPr bwMode="gray">
          <a:xfrm flipH="1" flipV="1">
            <a:off x="-21518" y="893577"/>
            <a:ext cx="12213521" cy="560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feld 32"/>
          <p:cNvSpPr txBox="1"/>
          <p:nvPr/>
        </p:nvSpPr>
        <p:spPr bwMode="gray">
          <a:xfrm>
            <a:off x="11644123" y="821531"/>
            <a:ext cx="469900" cy="123111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lIns="0" tIns="0" rIns="0" bIns="0" rtlCol="0">
            <a:noAutofit/>
          </a:bodyPr>
          <a:lstStyle>
            <a:defPPr>
              <a:defRPr lang="de-DE"/>
            </a:defPPr>
            <a:lvl1pPr algn="ctr">
              <a:defRPr sz="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sz="800" noProof="0" dirty="0"/>
              <a:t>7,00</a:t>
            </a:r>
          </a:p>
        </p:txBody>
      </p:sp>
      <p:sp>
        <p:nvSpPr>
          <p:cNvPr id="81" name="Textfeld 80"/>
          <p:cNvSpPr txBox="1"/>
          <p:nvPr/>
        </p:nvSpPr>
        <p:spPr bwMode="gray">
          <a:xfrm>
            <a:off x="11211983" y="84067"/>
            <a:ext cx="469900" cy="123111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lIns="0" tIns="0" rIns="0" bIns="0" rtlCol="0">
            <a:noAutofit/>
          </a:bodyPr>
          <a:lstStyle>
            <a:defPPr>
              <a:defRPr lang="de-DE"/>
            </a:defPPr>
            <a:lvl1pPr lvl="0" algn="ctr">
              <a:defRPr sz="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sz="800" noProof="0" dirty="0"/>
              <a:t>11.15</a:t>
            </a:r>
          </a:p>
        </p:txBody>
      </p:sp>
      <p:sp>
        <p:nvSpPr>
          <p:cNvPr id="34" name="Textfeld 33"/>
          <p:cNvSpPr txBox="1"/>
          <p:nvPr/>
        </p:nvSpPr>
        <p:spPr bwMode="gray">
          <a:xfrm>
            <a:off x="6162839" y="84067"/>
            <a:ext cx="469900" cy="123111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lIns="0" tIns="0" rIns="0" bIns="0" rtlCol="0">
            <a:noAutofit/>
          </a:bodyPr>
          <a:lstStyle>
            <a:defPPr>
              <a:defRPr lang="de-DE"/>
            </a:defPPr>
            <a:lvl1pPr lvl="0" algn="ctr">
              <a:defRPr sz="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sz="800" noProof="0" dirty="0"/>
              <a:t>0,30</a:t>
            </a:r>
          </a:p>
        </p:txBody>
      </p:sp>
      <p:sp>
        <p:nvSpPr>
          <p:cNvPr id="38" name="Textfeld 37"/>
          <p:cNvSpPr txBox="1"/>
          <p:nvPr/>
        </p:nvSpPr>
        <p:spPr bwMode="gray">
          <a:xfrm>
            <a:off x="5535087" y="84067"/>
            <a:ext cx="469900" cy="123111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lIns="0" tIns="0" rIns="0" bIns="0" rtlCol="0">
            <a:noAutofit/>
          </a:bodyPr>
          <a:lstStyle>
            <a:defPPr>
              <a:defRPr lang="de-DE"/>
            </a:defPPr>
            <a:lvl1pPr lvl="0" algn="ctr">
              <a:defRPr sz="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sz="800" noProof="0" dirty="0"/>
              <a:t>0,30</a:t>
            </a:r>
          </a:p>
        </p:txBody>
      </p:sp>
      <p:sp>
        <p:nvSpPr>
          <p:cNvPr id="40" name="Textfeld 39"/>
          <p:cNvSpPr txBox="1"/>
          <p:nvPr/>
        </p:nvSpPr>
        <p:spPr bwMode="gray">
          <a:xfrm>
            <a:off x="501651" y="84067"/>
            <a:ext cx="469900" cy="123111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lIns="0" tIns="0" rIns="0" bIns="0" rtlCol="0">
            <a:noAutofit/>
          </a:bodyPr>
          <a:lstStyle>
            <a:defPPr>
              <a:defRPr lang="de-DE"/>
            </a:defPPr>
            <a:lvl1pPr lvl="0" algn="ctr">
              <a:defRPr sz="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sz="800" noProof="0" dirty="0"/>
              <a:t>11,15</a:t>
            </a:r>
          </a:p>
        </p:txBody>
      </p:sp>
      <p:sp>
        <p:nvSpPr>
          <p:cNvPr id="42" name="Titel 1"/>
          <p:cNvSpPr>
            <a:spLocks noGrp="1"/>
          </p:cNvSpPr>
          <p:nvPr>
            <p:ph type="title" hasCustomPrompt="1"/>
          </p:nvPr>
        </p:nvSpPr>
        <p:spPr>
          <a:xfrm>
            <a:off x="720516" y="843857"/>
            <a:ext cx="10734885" cy="583015"/>
          </a:xfrm>
          <a:noFill/>
        </p:spPr>
        <p:txBody>
          <a:bodyPr/>
          <a:lstStyle>
            <a:lvl1pPr>
              <a:defRPr/>
            </a:lvl1pPr>
          </a:lstStyle>
          <a:p>
            <a:r>
              <a:rPr lang="de-DE" dirty="0"/>
              <a:t>Content </a:t>
            </a:r>
            <a:r>
              <a:rPr lang="de-DE" dirty="0" err="1"/>
              <a:t>area</a:t>
            </a:r>
            <a:r>
              <a:rPr lang="de-DE" dirty="0"/>
              <a:t> </a:t>
            </a:r>
            <a:r>
              <a:rPr lang="de-DE" dirty="0" err="1"/>
              <a:t>and</a:t>
            </a:r>
            <a:r>
              <a:rPr lang="de-DE" dirty="0"/>
              <a:t> </a:t>
            </a:r>
            <a:r>
              <a:rPr lang="de-DE" dirty="0" err="1"/>
              <a:t>guides</a:t>
            </a:r>
            <a:endParaRPr lang="de-DE" dirty="0"/>
          </a:p>
        </p:txBody>
      </p:sp>
      <p:sp>
        <p:nvSpPr>
          <p:cNvPr id="41" name="Textfeld 40"/>
          <p:cNvSpPr txBox="1"/>
          <p:nvPr/>
        </p:nvSpPr>
        <p:spPr bwMode="gray">
          <a:xfrm>
            <a:off x="11669123" y="1433877"/>
            <a:ext cx="469900" cy="123111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en-US" sz="800" noProof="0" dirty="0">
                <a:solidFill>
                  <a:schemeClr val="bg1"/>
                </a:solidFill>
              </a:rPr>
              <a:t>5,37</a:t>
            </a:r>
          </a:p>
        </p:txBody>
      </p:sp>
      <p:sp>
        <p:nvSpPr>
          <p:cNvPr id="12" name="Foliennummernplatzhalt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83EB99-40B2-4176-B4FA-CDBAA950DF99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73" name="Rechteck 72"/>
          <p:cNvSpPr/>
          <p:nvPr/>
        </p:nvSpPr>
        <p:spPr bwMode="gray">
          <a:xfrm>
            <a:off x="736600" y="1495425"/>
            <a:ext cx="10718800" cy="478155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/>
            <a:br>
              <a:rPr lang="en-US" noProof="0">
                <a:solidFill>
                  <a:schemeClr val="tx1"/>
                </a:solidFill>
              </a:rPr>
            </a:br>
            <a:r>
              <a:rPr lang="en-US" noProof="0">
                <a:solidFill>
                  <a:schemeClr val="tx1"/>
                </a:solidFill>
              </a:rPr>
              <a:t>Please restrict your content to this area</a:t>
            </a:r>
          </a:p>
        </p:txBody>
      </p:sp>
      <p:pic>
        <p:nvPicPr>
          <p:cNvPr id="23" name="Grafik 22">
            <a:extLst>
              <a:ext uri="{FF2B5EF4-FFF2-40B4-BE49-F238E27FC236}">
                <a16:creationId xmlns:a16="http://schemas.microsoft.com/office/drawing/2014/main" id="{C533BF75-07CC-4AF7-8DB4-F66692271FFB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715853"/>
            <a:ext cx="542544" cy="1463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23707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7" hidden="1">
            <a:extLst>
              <a:ext uri="{FF2B5EF4-FFF2-40B4-BE49-F238E27FC236}">
                <a16:creationId xmlns:a16="http://schemas.microsoft.com/office/drawing/2014/main" id="{7A4CF77C-03D1-49A1-92E5-AB43C04C2C43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320480531"/>
              </p:ext>
            </p:extLst>
          </p:nvPr>
        </p:nvGraphicFramePr>
        <p:xfrm>
          <a:off x="1590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" name="think-cell Slide" r:id="rId5" imgW="473" imgH="473" progId="TCLayout.ActiveDocument.1">
                  <p:embed/>
                </p:oleObj>
              </mc:Choice>
              <mc:Fallback>
                <p:oleObj name="think-cell Slide" r:id="rId5" imgW="473" imgH="473" progId="TCLayout.ActiveDocument.1">
                  <p:embed/>
                  <p:pic>
                    <p:nvPicPr>
                      <p:cNvPr id="8" name="Object 7" hidden="1">
                        <a:extLst>
                          <a:ext uri="{FF2B5EF4-FFF2-40B4-BE49-F238E27FC236}">
                            <a16:creationId xmlns:a16="http://schemas.microsoft.com/office/drawing/2014/main" id="{7A4CF77C-03D1-49A1-92E5-AB43C04C2C4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90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5" hidden="1">
            <a:extLst>
              <a:ext uri="{FF2B5EF4-FFF2-40B4-BE49-F238E27FC236}">
                <a16:creationId xmlns:a16="http://schemas.microsoft.com/office/drawing/2014/main" id="{DE1599C2-2ED3-408D-8E92-74ECA7ABCC06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2" y="0"/>
            <a:ext cx="158751" cy="15875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lvl="0" indent="0" algn="ctr" ea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de-DE" sz="2400" b="1" i="0" baseline="0" dirty="0">
              <a:latin typeface="Arial" panose="020B0604020202020204" pitchFamily="34" charset="0"/>
              <a:ea typeface="+mj-ea"/>
              <a:cs typeface="+mj-cs"/>
              <a:sym typeface="Arial" panose="020B0604020202020204" pitchFamily="34" charset="0"/>
            </a:endParaRPr>
          </a:p>
        </p:txBody>
      </p:sp>
      <p:pic>
        <p:nvPicPr>
          <p:cNvPr id="17" name="Grafik 6">
            <a:extLst>
              <a:ext uri="{FF2B5EF4-FFF2-40B4-BE49-F238E27FC236}">
                <a16:creationId xmlns:a16="http://schemas.microsoft.com/office/drawing/2014/main" id="{67C3A727-1FD6-4A1F-BB08-9E3A48C6E549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001512" y="916293"/>
            <a:ext cx="6190488" cy="5812536"/>
          </a:xfrm>
          <a:prstGeom prst="rect">
            <a:avLst/>
          </a:prstGeom>
        </p:spPr>
      </p:pic>
      <p:sp>
        <p:nvSpPr>
          <p:cNvPr id="15" name="Titelplatzhalter 1"/>
          <p:cNvSpPr>
            <a:spLocks noGrp="1"/>
          </p:cNvSpPr>
          <p:nvPr>
            <p:ph type="title" hasCustomPrompt="1"/>
          </p:nvPr>
        </p:nvSpPr>
        <p:spPr>
          <a:xfrm>
            <a:off x="1901363" y="1485903"/>
            <a:ext cx="8439148" cy="809625"/>
          </a:xfrm>
          <a:prstGeom prst="rect">
            <a:avLst/>
          </a:prstGeom>
          <a:noFill/>
        </p:spPr>
        <p:txBody>
          <a:bodyPr vert="horz" lIns="0" tIns="0" rIns="0" bIns="0" rtlCol="0" anchor="b" anchorCtr="0">
            <a:noAutofit/>
          </a:bodyPr>
          <a:lstStyle>
            <a:lvl1pPr>
              <a:defRPr sz="2400">
                <a:solidFill>
                  <a:schemeClr val="tx1"/>
                </a:solidFill>
              </a:defRPr>
            </a:lvl1pPr>
          </a:lstStyle>
          <a:p>
            <a:r>
              <a:rPr lang="de-DE" dirty="0"/>
              <a:t>Click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enter</a:t>
            </a:r>
            <a:r>
              <a:rPr lang="de-DE" dirty="0"/>
              <a:t> title</a:t>
            </a:r>
          </a:p>
        </p:txBody>
      </p:sp>
      <p:sp>
        <p:nvSpPr>
          <p:cNvPr id="18" name="Textplatzhalter 17"/>
          <p:cNvSpPr>
            <a:spLocks noGrp="1"/>
          </p:cNvSpPr>
          <p:nvPr>
            <p:ph type="body" sz="quarter" idx="13" hasCustomPrompt="1"/>
          </p:nvPr>
        </p:nvSpPr>
        <p:spPr>
          <a:xfrm>
            <a:off x="1901363" y="2706532"/>
            <a:ext cx="8439148" cy="831555"/>
          </a:xfrm>
          <a:prstGeom prst="rect">
            <a:avLst/>
          </a:prstGeom>
          <a:noFill/>
        </p:spPr>
        <p:txBody>
          <a:bodyPr lIns="0" tIns="0" rIns="0" bIns="0">
            <a:noAutofit/>
          </a:bodyPr>
          <a:lstStyle>
            <a:lvl1pPr marL="0" indent="0">
              <a:buNone/>
              <a:defRPr sz="24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de-DE" dirty="0"/>
              <a:t>Click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enter</a:t>
            </a:r>
            <a:r>
              <a:rPr lang="de-DE" dirty="0"/>
              <a:t> </a:t>
            </a:r>
            <a:r>
              <a:rPr lang="de-DE" dirty="0" err="1"/>
              <a:t>text</a:t>
            </a:r>
            <a:endParaRPr lang="de-DE" dirty="0"/>
          </a:p>
        </p:txBody>
      </p:sp>
      <p:sp>
        <p:nvSpPr>
          <p:cNvPr id="20" name="Textplatzhalter 19"/>
          <p:cNvSpPr>
            <a:spLocks noGrp="1"/>
          </p:cNvSpPr>
          <p:nvPr>
            <p:ph type="body" sz="quarter" idx="14" hasCustomPrompt="1"/>
          </p:nvPr>
        </p:nvSpPr>
        <p:spPr>
          <a:xfrm>
            <a:off x="1901363" y="3538078"/>
            <a:ext cx="8439148" cy="315570"/>
          </a:xfrm>
          <a:prstGeom prst="rect">
            <a:avLst/>
          </a:prstGeom>
          <a:noFill/>
        </p:spPr>
        <p:txBody>
          <a:bodyPr wrap="none" lIns="0" tIns="0" rIns="0" bIns="0">
            <a:no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</a:lstStyle>
          <a:p>
            <a:pPr lvl="0"/>
            <a:r>
              <a:rPr lang="de-DE" dirty="0"/>
              <a:t>Place, Date  </a:t>
            </a:r>
          </a:p>
        </p:txBody>
      </p:sp>
      <p:sp>
        <p:nvSpPr>
          <p:cNvPr id="21" name="Textplatzhalter 19"/>
          <p:cNvSpPr>
            <a:spLocks noGrp="1"/>
          </p:cNvSpPr>
          <p:nvPr>
            <p:ph type="body" sz="quarter" idx="15" hasCustomPrompt="1"/>
          </p:nvPr>
        </p:nvSpPr>
        <p:spPr>
          <a:xfrm>
            <a:off x="1901363" y="3924915"/>
            <a:ext cx="8439148" cy="315570"/>
          </a:xfrm>
          <a:prstGeom prst="rect">
            <a:avLst/>
          </a:prstGeom>
          <a:noFill/>
        </p:spPr>
        <p:txBody>
          <a:bodyPr wrap="none" lIns="0" tIns="0" rIns="0" bIns="0">
            <a:no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</a:lstStyle>
          <a:p>
            <a:pPr lvl="0"/>
            <a:r>
              <a:rPr lang="de-DE" dirty="0"/>
              <a:t>Name </a:t>
            </a:r>
            <a:r>
              <a:rPr lang="de-DE" dirty="0" err="1"/>
              <a:t>Surname</a:t>
            </a:r>
            <a:r>
              <a:rPr lang="de-DE" dirty="0"/>
              <a:t> </a:t>
            </a:r>
          </a:p>
        </p:txBody>
      </p:sp>
      <p:sp>
        <p:nvSpPr>
          <p:cNvPr id="22" name="Textplatzhalter 19"/>
          <p:cNvSpPr>
            <a:spLocks noGrp="1"/>
          </p:cNvSpPr>
          <p:nvPr>
            <p:ph type="body" sz="quarter" idx="16" hasCustomPrompt="1"/>
          </p:nvPr>
        </p:nvSpPr>
        <p:spPr>
          <a:xfrm>
            <a:off x="1901363" y="4311751"/>
            <a:ext cx="8439148" cy="315570"/>
          </a:xfrm>
          <a:prstGeom prst="rect">
            <a:avLst/>
          </a:prstGeom>
          <a:noFill/>
        </p:spPr>
        <p:txBody>
          <a:bodyPr wrap="none" lIns="0" tIns="0" rIns="0" bIns="0">
            <a:no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</a:lstStyle>
          <a:p>
            <a:pPr lvl="0"/>
            <a:r>
              <a:rPr lang="de-DE" dirty="0"/>
              <a:t>Position </a:t>
            </a: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58219C8B-C675-4FBB-AFDB-EBEB44BB5EF6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584" y="6718695"/>
            <a:ext cx="11710416" cy="1463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59366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hf hdr="0" ftr="0" dt="0"/>
  <p:extLst>
    <p:ext uri="{DCECCB84-F9BA-43D5-87BE-67443E8EF086}">
      <p15:sldGuideLst xmlns:p15="http://schemas.microsoft.com/office/powerpoint/2012/main">
        <p15:guide id="1" pos="384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>
            <a:extLst>
              <a:ext uri="{FF2B5EF4-FFF2-40B4-BE49-F238E27FC236}">
                <a16:creationId xmlns:a16="http://schemas.microsoft.com/office/drawing/2014/main" id="{1BED4078-AFF6-4ADE-AEF0-C4E78BB13E66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559631932"/>
              </p:ext>
            </p:extLst>
          </p:nvPr>
        </p:nvGraphicFramePr>
        <p:xfrm>
          <a:off x="1590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8" name="think-cell Slide" r:id="rId4" imgW="473" imgH="473" progId="TCLayout.ActiveDocument.1">
                  <p:embed/>
                </p:oleObj>
              </mc:Choice>
              <mc:Fallback>
                <p:oleObj name="think-cell Slide" r:id="rId4" imgW="473" imgH="473" progId="TCLayout.ActiveDocument.1">
                  <p:embed/>
                  <p:pic>
                    <p:nvPicPr>
                      <p:cNvPr id="4" name="Object 3" hidden="1">
                        <a:extLst>
                          <a:ext uri="{FF2B5EF4-FFF2-40B4-BE49-F238E27FC236}">
                            <a16:creationId xmlns:a16="http://schemas.microsoft.com/office/drawing/2014/main" id="{1BED4078-AFF6-4ADE-AEF0-C4E78BB13E6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90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Titel 18"/>
          <p:cNvSpPr>
            <a:spLocks noGrp="1"/>
          </p:cNvSpPr>
          <p:nvPr>
            <p:ph type="title" hasCustomPrompt="1"/>
          </p:nvPr>
        </p:nvSpPr>
        <p:spPr>
          <a:xfrm>
            <a:off x="1894713" y="1235829"/>
            <a:ext cx="8439149" cy="710605"/>
          </a:xfrm>
          <a:noFill/>
        </p:spPr>
        <p:txBody>
          <a:bodyPr vert="horz" lIns="0" tIns="0" rIns="0" bIns="0" rtlCol="0" anchor="b" anchorCtr="0">
            <a:normAutofit/>
          </a:bodyPr>
          <a:lstStyle>
            <a:lvl1pPr>
              <a:defRPr lang="de-DE" sz="2400" baseline="0"/>
            </a:lvl1pPr>
          </a:lstStyle>
          <a:p>
            <a:pPr marL="0" lvl="0"/>
            <a:r>
              <a:rPr lang="de-DE" dirty="0"/>
              <a:t>Agenda</a:t>
            </a:r>
          </a:p>
        </p:txBody>
      </p:sp>
      <p:sp>
        <p:nvSpPr>
          <p:cNvPr id="10" name="Textplatzhalter 9"/>
          <p:cNvSpPr>
            <a:spLocks noGrp="1"/>
          </p:cNvSpPr>
          <p:nvPr>
            <p:ph type="body" sz="quarter" idx="13" hasCustomPrompt="1"/>
          </p:nvPr>
        </p:nvSpPr>
        <p:spPr>
          <a:xfrm>
            <a:off x="1894713" y="1981199"/>
            <a:ext cx="8439149" cy="4320000"/>
          </a:xfrm>
          <a:prstGeom prst="rect">
            <a:avLst/>
          </a:prstGeom>
          <a:noFill/>
        </p:spPr>
        <p:txBody>
          <a:bodyPr>
            <a:noAutofit/>
          </a:bodyPr>
          <a:lstStyle>
            <a:lvl1pPr marL="361950" indent="-361950">
              <a:buFont typeface="+mj-lt"/>
              <a:buAutoNum type="arabicPeriod"/>
              <a:defRPr sz="2400" b="1">
                <a:solidFill>
                  <a:schemeClr val="tx1"/>
                </a:solidFill>
              </a:defRPr>
            </a:lvl1pPr>
            <a:lvl2pPr marL="628650" indent="-266700">
              <a:buFont typeface="Arial" panose="020B0604020202020204" pitchFamily="34" charset="0"/>
              <a:buChar char="•"/>
              <a:defRPr sz="2400" b="1">
                <a:solidFill>
                  <a:schemeClr val="tx1"/>
                </a:solidFill>
              </a:defRPr>
            </a:lvl2pPr>
            <a:lvl3pPr marL="895350" indent="-266700">
              <a:buFont typeface="Symbol" panose="05050102010706020507" pitchFamily="18" charset="2"/>
              <a:buChar char="-"/>
              <a:defRPr sz="2400" b="1">
                <a:solidFill>
                  <a:schemeClr val="tx1"/>
                </a:solidFill>
              </a:defRPr>
            </a:lvl3pPr>
            <a:lvl4pPr marL="1162050" indent="-266700">
              <a:buFont typeface="Arial" panose="020B0604020202020204" pitchFamily="34" charset="0"/>
              <a:buChar char="•"/>
              <a:defRPr sz="2400" b="1">
                <a:solidFill>
                  <a:schemeClr val="tx1"/>
                </a:solidFill>
              </a:defRPr>
            </a:lvl4pPr>
            <a:lvl5pPr marL="1438275" indent="-276225">
              <a:buFont typeface="Symbol" panose="05050102010706020507" pitchFamily="18" charset="2"/>
              <a:buChar char="-"/>
              <a:defRPr sz="2400" b="1">
                <a:solidFill>
                  <a:schemeClr val="tx1"/>
                </a:solidFill>
              </a:defRPr>
            </a:lvl5pPr>
            <a:lvl6pPr marL="1704975" indent="-266700">
              <a:buFont typeface="Arial" panose="020B0604020202020204" pitchFamily="34" charset="0"/>
              <a:buChar char="•"/>
              <a:defRPr sz="2400" b="1">
                <a:solidFill>
                  <a:schemeClr val="tx1"/>
                </a:solidFill>
              </a:defRPr>
            </a:lvl6pPr>
            <a:lvl7pPr marL="1971675" indent="-266700">
              <a:buFont typeface="Symbol" panose="05050102010706020507" pitchFamily="18" charset="2"/>
              <a:buChar char="-"/>
              <a:defRPr sz="2400" b="1">
                <a:solidFill>
                  <a:schemeClr val="tx1"/>
                </a:solidFill>
              </a:defRPr>
            </a:lvl7pPr>
            <a:lvl8pPr marL="2238375" indent="-266700">
              <a:buFont typeface="Arial" panose="020B0604020202020204" pitchFamily="34" charset="0"/>
              <a:buChar char="•"/>
              <a:defRPr sz="2400" b="1">
                <a:solidFill>
                  <a:schemeClr val="tx1"/>
                </a:solidFill>
              </a:defRPr>
            </a:lvl8pPr>
            <a:lvl9pPr marL="2514600" indent="-276225">
              <a:buFont typeface="Symbol" panose="05050102010706020507" pitchFamily="18" charset="2"/>
              <a:buChar char="-"/>
              <a:defRPr sz="2400" b="1">
                <a:solidFill>
                  <a:schemeClr val="tx1"/>
                </a:solidFill>
              </a:defRPr>
            </a:lvl9pPr>
          </a:lstStyle>
          <a:p>
            <a:pPr lvl="0"/>
            <a:r>
              <a:rPr lang="de-DE" dirty="0"/>
              <a:t>Click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enter</a:t>
            </a:r>
            <a:r>
              <a:rPr lang="de-DE" dirty="0"/>
              <a:t> </a:t>
            </a:r>
            <a:r>
              <a:rPr lang="de-DE" dirty="0" err="1"/>
              <a:t>text</a:t>
            </a:r>
            <a:endParaRPr lang="de-DE" dirty="0"/>
          </a:p>
        </p:txBody>
      </p:sp>
      <p:sp>
        <p:nvSpPr>
          <p:cNvPr id="17" name="Foliennummernplatzhalter 1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D383EB99-40B2-4176-B4FA-CDBAA950DF99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0E4756C9-9BF1-470E-BE37-94B694D57CA6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715853"/>
            <a:ext cx="542544" cy="1463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0063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Object 11" hidden="1">
            <a:extLst>
              <a:ext uri="{FF2B5EF4-FFF2-40B4-BE49-F238E27FC236}">
                <a16:creationId xmlns:a16="http://schemas.microsoft.com/office/drawing/2014/main" id="{22711428-3E85-4171-81C6-3007FDBE55A0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157200916"/>
              </p:ext>
            </p:extLst>
          </p:nvPr>
        </p:nvGraphicFramePr>
        <p:xfrm>
          <a:off x="1590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2" name="think-cell Slide" r:id="rId5" imgW="473" imgH="473" progId="TCLayout.ActiveDocument.1">
                  <p:embed/>
                </p:oleObj>
              </mc:Choice>
              <mc:Fallback>
                <p:oleObj name="think-cell Slide" r:id="rId5" imgW="473" imgH="473" progId="TCLayout.ActiveDocument.1">
                  <p:embed/>
                  <p:pic>
                    <p:nvPicPr>
                      <p:cNvPr id="12" name="Object 11" hidden="1">
                        <a:extLst>
                          <a:ext uri="{FF2B5EF4-FFF2-40B4-BE49-F238E27FC236}">
                            <a16:creationId xmlns:a16="http://schemas.microsoft.com/office/drawing/2014/main" id="{22711428-3E85-4171-81C6-3007FDBE55A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90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10" hidden="1">
            <a:extLst>
              <a:ext uri="{FF2B5EF4-FFF2-40B4-BE49-F238E27FC236}">
                <a16:creationId xmlns:a16="http://schemas.microsoft.com/office/drawing/2014/main" id="{616AE915-6882-45E0-A4A9-B446EEB3113A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2" y="0"/>
            <a:ext cx="158751" cy="15875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lvl="0" indent="0" algn="ctr" ea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de-DE" sz="1800" b="1" i="0" baseline="0" dirty="0">
              <a:latin typeface="Arial" panose="020B0604020202020204" pitchFamily="34" charset="0"/>
              <a:ea typeface="+mj-ea"/>
              <a:cs typeface="+mj-cs"/>
              <a:sym typeface="Arial" panose="020B0604020202020204" pitchFamily="34" charset="0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720515" y="843857"/>
            <a:ext cx="10728000" cy="583015"/>
          </a:xfrm>
          <a:noFill/>
        </p:spPr>
        <p:txBody>
          <a:bodyPr/>
          <a:lstStyle>
            <a:lvl1pPr>
              <a:defRPr/>
            </a:lvl1pPr>
          </a:lstStyle>
          <a:p>
            <a:r>
              <a:rPr lang="de-DE" dirty="0"/>
              <a:t>Click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enter</a:t>
            </a:r>
            <a:r>
              <a:rPr lang="de-DE" dirty="0"/>
              <a:t> title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383EB99-40B2-4176-B4FA-CDBAA950DF99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 hasCustomPrompt="1"/>
          </p:nvPr>
        </p:nvSpPr>
        <p:spPr>
          <a:xfrm>
            <a:off x="719999" y="1439999"/>
            <a:ext cx="10728000" cy="4896000"/>
          </a:xfrm>
        </p:spPr>
        <p:txBody>
          <a:bodyPr/>
          <a:lstStyle/>
          <a:p>
            <a:pPr lvl="0"/>
            <a:r>
              <a:rPr lang="de-DE" dirty="0"/>
              <a:t>Click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enter</a:t>
            </a:r>
            <a:r>
              <a:rPr lang="de-DE" dirty="0"/>
              <a:t> </a:t>
            </a:r>
            <a:r>
              <a:rPr lang="de-DE" dirty="0" err="1"/>
              <a:t>text</a:t>
            </a:r>
            <a:endParaRPr lang="de-DE" dirty="0"/>
          </a:p>
        </p:txBody>
      </p:sp>
      <p:pic>
        <p:nvPicPr>
          <p:cNvPr id="9" name="Grafik 8">
            <a:extLst>
              <a:ext uri="{FF2B5EF4-FFF2-40B4-BE49-F238E27FC236}">
                <a16:creationId xmlns:a16="http://schemas.microsoft.com/office/drawing/2014/main" id="{20546E2B-81DA-42D7-A06D-FB237B319A37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715853"/>
            <a:ext cx="542544" cy="1463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69411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2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Object 11" hidden="1">
            <a:extLst>
              <a:ext uri="{FF2B5EF4-FFF2-40B4-BE49-F238E27FC236}">
                <a16:creationId xmlns:a16="http://schemas.microsoft.com/office/drawing/2014/main" id="{5C04B6E4-45F4-42A3-967A-4C6C6E53BDD8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427227409"/>
              </p:ext>
            </p:extLst>
          </p:nvPr>
        </p:nvGraphicFramePr>
        <p:xfrm>
          <a:off x="1590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6" name="think-cell Slide" r:id="rId5" imgW="473" imgH="473" progId="TCLayout.ActiveDocument.1">
                  <p:embed/>
                </p:oleObj>
              </mc:Choice>
              <mc:Fallback>
                <p:oleObj name="think-cell Slide" r:id="rId5" imgW="473" imgH="473" progId="TCLayout.ActiveDocument.1">
                  <p:embed/>
                  <p:pic>
                    <p:nvPicPr>
                      <p:cNvPr id="12" name="Object 11" hidden="1">
                        <a:extLst>
                          <a:ext uri="{FF2B5EF4-FFF2-40B4-BE49-F238E27FC236}">
                            <a16:creationId xmlns:a16="http://schemas.microsoft.com/office/drawing/2014/main" id="{5C04B6E4-45F4-42A3-967A-4C6C6E53BDD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90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10" hidden="1">
            <a:extLst>
              <a:ext uri="{FF2B5EF4-FFF2-40B4-BE49-F238E27FC236}">
                <a16:creationId xmlns:a16="http://schemas.microsoft.com/office/drawing/2014/main" id="{D573C5EA-CBDA-42FD-ADB9-72BFC6618BE2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2" y="0"/>
            <a:ext cx="158751" cy="15875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lvl="0" indent="0" algn="ctr" ea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de-DE" sz="1800" b="1" i="0" baseline="0" dirty="0">
              <a:latin typeface="Arial" panose="020B0604020202020204" pitchFamily="34" charset="0"/>
              <a:ea typeface="+mj-ea"/>
              <a:cs typeface="+mj-cs"/>
              <a:sym typeface="Arial" panose="020B0604020202020204" pitchFamily="34" charset="0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noFill/>
        </p:spPr>
        <p:txBody>
          <a:bodyPr/>
          <a:lstStyle>
            <a:lvl1pPr>
              <a:defRPr/>
            </a:lvl1pPr>
          </a:lstStyle>
          <a:p>
            <a:r>
              <a:rPr lang="de-DE" dirty="0"/>
              <a:t>Click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enter</a:t>
            </a:r>
            <a:r>
              <a:rPr lang="de-DE" dirty="0"/>
              <a:t> title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383EB99-40B2-4176-B4FA-CDBAA950DF99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 hasCustomPrompt="1"/>
          </p:nvPr>
        </p:nvSpPr>
        <p:spPr>
          <a:xfrm>
            <a:off x="719667" y="1440000"/>
            <a:ext cx="5212800" cy="4896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 baseline="0"/>
            </a:lvl4pPr>
            <a:lvl5pPr>
              <a:defRPr/>
            </a:lvl5pPr>
            <a:lvl6pPr>
              <a:defRPr/>
            </a:lvl6pPr>
            <a:lvl8pPr>
              <a:defRPr/>
            </a:lvl8pPr>
          </a:lstStyle>
          <a:p>
            <a:pPr lvl="0"/>
            <a:r>
              <a:rPr lang="de-DE" dirty="0"/>
              <a:t>Click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enter</a:t>
            </a:r>
            <a:r>
              <a:rPr lang="de-DE" dirty="0"/>
              <a:t> </a:t>
            </a:r>
            <a:r>
              <a:rPr lang="de-DE" dirty="0" err="1"/>
              <a:t>text</a:t>
            </a:r>
            <a:endParaRPr lang="de-DE" dirty="0"/>
          </a:p>
          <a:p>
            <a:pPr lvl="1"/>
            <a:r>
              <a:rPr lang="de-DE" dirty="0"/>
              <a:t>Second </a:t>
            </a:r>
            <a:r>
              <a:rPr lang="de-DE" dirty="0" err="1"/>
              <a:t>level</a:t>
            </a:r>
            <a:endParaRPr lang="de-DE" dirty="0"/>
          </a:p>
          <a:p>
            <a:pPr lvl="2"/>
            <a:r>
              <a:rPr lang="de-DE" dirty="0"/>
              <a:t>Third </a:t>
            </a:r>
            <a:r>
              <a:rPr lang="de-DE" dirty="0" err="1"/>
              <a:t>level</a:t>
            </a:r>
            <a:endParaRPr lang="de-DE" dirty="0"/>
          </a:p>
          <a:p>
            <a:pPr lvl="3"/>
            <a:r>
              <a:rPr lang="de-DE" dirty="0" err="1"/>
              <a:t>Forth</a:t>
            </a:r>
            <a:r>
              <a:rPr lang="de-DE" dirty="0"/>
              <a:t> </a:t>
            </a:r>
            <a:r>
              <a:rPr lang="de-DE" dirty="0" err="1"/>
              <a:t>level</a:t>
            </a:r>
            <a:endParaRPr lang="de-DE" dirty="0"/>
          </a:p>
          <a:p>
            <a:pPr lvl="4"/>
            <a:r>
              <a:rPr lang="de-DE" dirty="0" err="1"/>
              <a:t>Fifth</a:t>
            </a:r>
            <a:r>
              <a:rPr lang="de-DE" dirty="0"/>
              <a:t> </a:t>
            </a:r>
            <a:r>
              <a:rPr lang="de-DE" dirty="0" err="1"/>
              <a:t>level</a:t>
            </a:r>
            <a:endParaRPr lang="de-DE" dirty="0"/>
          </a:p>
          <a:p>
            <a:pPr lvl="5"/>
            <a:r>
              <a:rPr lang="de-DE" dirty="0" err="1"/>
              <a:t>Sixth</a:t>
            </a:r>
            <a:r>
              <a:rPr lang="de-DE" dirty="0"/>
              <a:t> </a:t>
            </a:r>
            <a:r>
              <a:rPr lang="de-DE" dirty="0" err="1"/>
              <a:t>level</a:t>
            </a:r>
            <a:endParaRPr lang="de-DE" dirty="0"/>
          </a:p>
          <a:p>
            <a:pPr lvl="6"/>
            <a:r>
              <a:rPr lang="de-DE" dirty="0" err="1"/>
              <a:t>Seventh</a:t>
            </a:r>
            <a:r>
              <a:rPr lang="de-DE" dirty="0"/>
              <a:t> </a:t>
            </a:r>
            <a:r>
              <a:rPr lang="de-DE" dirty="0" err="1"/>
              <a:t>level</a:t>
            </a:r>
            <a:endParaRPr lang="de-DE" dirty="0"/>
          </a:p>
          <a:p>
            <a:pPr lvl="7"/>
            <a:r>
              <a:rPr lang="de-DE" dirty="0" err="1"/>
              <a:t>Eighth</a:t>
            </a:r>
            <a:r>
              <a:rPr lang="de-DE" dirty="0"/>
              <a:t> </a:t>
            </a:r>
            <a:r>
              <a:rPr lang="de-DE" dirty="0" err="1"/>
              <a:t>level</a:t>
            </a:r>
            <a:endParaRPr lang="de-DE" dirty="0"/>
          </a:p>
          <a:p>
            <a:pPr lvl="8"/>
            <a:r>
              <a:rPr lang="de-DE" dirty="0" err="1"/>
              <a:t>Ninth</a:t>
            </a:r>
            <a:r>
              <a:rPr lang="de-DE" dirty="0"/>
              <a:t> </a:t>
            </a:r>
            <a:r>
              <a:rPr lang="de-DE" dirty="0" err="1"/>
              <a:t>level</a:t>
            </a:r>
            <a:endParaRPr lang="de-DE" dirty="0"/>
          </a:p>
        </p:txBody>
      </p:sp>
      <p:sp>
        <p:nvSpPr>
          <p:cNvPr id="13" name="Textplatzhalter 7"/>
          <p:cNvSpPr>
            <a:spLocks noGrp="1"/>
          </p:cNvSpPr>
          <p:nvPr>
            <p:ph type="body" sz="quarter" idx="14" hasCustomPrompt="1"/>
          </p:nvPr>
        </p:nvSpPr>
        <p:spPr>
          <a:xfrm>
            <a:off x="6234133" y="1440000"/>
            <a:ext cx="5212800" cy="4896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 baseline="0"/>
            </a:lvl4pPr>
            <a:lvl5pPr>
              <a:defRPr/>
            </a:lvl5pPr>
            <a:lvl6pPr>
              <a:defRPr/>
            </a:lvl6pPr>
            <a:lvl8pPr>
              <a:defRPr/>
            </a:lvl8pPr>
          </a:lstStyle>
          <a:p>
            <a:pPr lvl="0"/>
            <a:r>
              <a:rPr lang="de-DE" dirty="0"/>
              <a:t>Click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enter</a:t>
            </a:r>
            <a:r>
              <a:rPr lang="de-DE" dirty="0"/>
              <a:t> </a:t>
            </a:r>
            <a:r>
              <a:rPr lang="de-DE" dirty="0" err="1"/>
              <a:t>text</a:t>
            </a:r>
            <a:endParaRPr lang="de-DE" dirty="0"/>
          </a:p>
          <a:p>
            <a:pPr lvl="1"/>
            <a:r>
              <a:rPr lang="de-DE" dirty="0"/>
              <a:t>Second </a:t>
            </a:r>
            <a:r>
              <a:rPr lang="de-DE" dirty="0" err="1"/>
              <a:t>level</a:t>
            </a:r>
            <a:endParaRPr lang="de-DE" dirty="0"/>
          </a:p>
          <a:p>
            <a:pPr lvl="2"/>
            <a:r>
              <a:rPr lang="de-DE" dirty="0"/>
              <a:t>Third </a:t>
            </a:r>
            <a:r>
              <a:rPr lang="de-DE" dirty="0" err="1"/>
              <a:t>level</a:t>
            </a:r>
            <a:endParaRPr lang="de-DE" dirty="0"/>
          </a:p>
          <a:p>
            <a:pPr lvl="3"/>
            <a:r>
              <a:rPr lang="de-DE" dirty="0" err="1"/>
              <a:t>Forth</a:t>
            </a:r>
            <a:r>
              <a:rPr lang="de-DE" dirty="0"/>
              <a:t> </a:t>
            </a:r>
            <a:r>
              <a:rPr lang="de-DE" dirty="0" err="1"/>
              <a:t>level</a:t>
            </a:r>
            <a:endParaRPr lang="de-DE" dirty="0"/>
          </a:p>
          <a:p>
            <a:pPr lvl="4"/>
            <a:r>
              <a:rPr lang="de-DE" dirty="0" err="1"/>
              <a:t>Fifth</a:t>
            </a:r>
            <a:r>
              <a:rPr lang="de-DE" dirty="0"/>
              <a:t> </a:t>
            </a:r>
            <a:r>
              <a:rPr lang="de-DE" dirty="0" err="1"/>
              <a:t>level</a:t>
            </a:r>
            <a:endParaRPr lang="de-DE" dirty="0"/>
          </a:p>
          <a:p>
            <a:pPr lvl="5"/>
            <a:r>
              <a:rPr lang="de-DE" dirty="0" err="1"/>
              <a:t>Sixth</a:t>
            </a:r>
            <a:r>
              <a:rPr lang="de-DE" dirty="0"/>
              <a:t> </a:t>
            </a:r>
            <a:r>
              <a:rPr lang="de-DE" dirty="0" err="1"/>
              <a:t>level</a:t>
            </a:r>
            <a:endParaRPr lang="de-DE" dirty="0"/>
          </a:p>
          <a:p>
            <a:pPr lvl="6"/>
            <a:r>
              <a:rPr lang="de-DE" dirty="0" err="1"/>
              <a:t>Seventh</a:t>
            </a:r>
            <a:r>
              <a:rPr lang="de-DE" dirty="0"/>
              <a:t> </a:t>
            </a:r>
            <a:r>
              <a:rPr lang="de-DE" dirty="0" err="1"/>
              <a:t>level</a:t>
            </a:r>
            <a:endParaRPr lang="de-DE" dirty="0"/>
          </a:p>
          <a:p>
            <a:pPr lvl="7"/>
            <a:r>
              <a:rPr lang="de-DE" dirty="0" err="1"/>
              <a:t>Eighth</a:t>
            </a:r>
            <a:r>
              <a:rPr lang="de-DE" dirty="0"/>
              <a:t> </a:t>
            </a:r>
            <a:r>
              <a:rPr lang="de-DE" dirty="0" err="1"/>
              <a:t>level</a:t>
            </a:r>
            <a:endParaRPr lang="de-DE" dirty="0"/>
          </a:p>
          <a:p>
            <a:pPr lvl="8"/>
            <a:r>
              <a:rPr lang="de-DE" dirty="0" err="1"/>
              <a:t>Ninth</a:t>
            </a:r>
            <a:r>
              <a:rPr lang="de-DE" dirty="0"/>
              <a:t> </a:t>
            </a:r>
            <a:r>
              <a:rPr lang="de-DE" dirty="0" err="1"/>
              <a:t>level</a:t>
            </a:r>
            <a:endParaRPr lang="de-DE" dirty="0"/>
          </a:p>
        </p:txBody>
      </p:sp>
      <p:pic>
        <p:nvPicPr>
          <p:cNvPr id="10" name="Grafik 9">
            <a:extLst>
              <a:ext uri="{FF2B5EF4-FFF2-40B4-BE49-F238E27FC236}">
                <a16:creationId xmlns:a16="http://schemas.microsoft.com/office/drawing/2014/main" id="{E7ED35DD-3BF8-4D83-AC28-EB5A176FC6E9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715853"/>
            <a:ext cx="542544" cy="1463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3454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textbox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Object 12" hidden="1">
            <a:extLst>
              <a:ext uri="{FF2B5EF4-FFF2-40B4-BE49-F238E27FC236}">
                <a16:creationId xmlns:a16="http://schemas.microsoft.com/office/drawing/2014/main" id="{E441A798-8013-4D91-A6DF-230BE4E0D86D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994810646"/>
              </p:ext>
            </p:extLst>
          </p:nvPr>
        </p:nvGraphicFramePr>
        <p:xfrm>
          <a:off x="1590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0" name="think-cell Slide" r:id="rId5" imgW="473" imgH="473" progId="TCLayout.ActiveDocument.1">
                  <p:embed/>
                </p:oleObj>
              </mc:Choice>
              <mc:Fallback>
                <p:oleObj name="think-cell Slide" r:id="rId5" imgW="473" imgH="473" progId="TCLayout.ActiveDocument.1">
                  <p:embed/>
                  <p:pic>
                    <p:nvPicPr>
                      <p:cNvPr id="13" name="Object 12" hidden="1">
                        <a:extLst>
                          <a:ext uri="{FF2B5EF4-FFF2-40B4-BE49-F238E27FC236}">
                            <a16:creationId xmlns:a16="http://schemas.microsoft.com/office/drawing/2014/main" id="{E441A798-8013-4D91-A6DF-230BE4E0D86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90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Rectangle 11" hidden="1">
            <a:extLst>
              <a:ext uri="{FF2B5EF4-FFF2-40B4-BE49-F238E27FC236}">
                <a16:creationId xmlns:a16="http://schemas.microsoft.com/office/drawing/2014/main" id="{B00679D5-444D-4F71-B4BD-FE0AB48868E5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2" y="0"/>
            <a:ext cx="158751" cy="15875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lvl="0" indent="0" algn="ctr" ea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de-DE" sz="1800" b="1" i="0" baseline="0" dirty="0">
              <a:latin typeface="Arial" panose="020B0604020202020204" pitchFamily="34" charset="0"/>
              <a:ea typeface="+mj-ea"/>
              <a:cs typeface="+mj-cs"/>
              <a:sym typeface="Arial" panose="020B0604020202020204" pitchFamily="34" charset="0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dirty="0"/>
              <a:t>Click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enter</a:t>
            </a:r>
            <a:r>
              <a:rPr lang="de-DE" dirty="0"/>
              <a:t> title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383EB99-40B2-4176-B4FA-CDBAA950DF99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15" name="Textfeld 14"/>
          <p:cNvSpPr txBox="1"/>
          <p:nvPr/>
        </p:nvSpPr>
        <p:spPr>
          <a:xfrm>
            <a:off x="3962399" y="1696354"/>
            <a:ext cx="432000" cy="76944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de-DE" sz="5000" b="1" dirty="0">
                <a:solidFill>
                  <a:schemeClr val="tx1"/>
                </a:solidFill>
              </a:rPr>
              <a:t>»</a:t>
            </a:r>
          </a:p>
        </p:txBody>
      </p:sp>
      <p:sp>
        <p:nvSpPr>
          <p:cNvPr id="16" name="Textfeld 15"/>
          <p:cNvSpPr txBox="1"/>
          <p:nvPr/>
        </p:nvSpPr>
        <p:spPr>
          <a:xfrm>
            <a:off x="7734784" y="1696354"/>
            <a:ext cx="432000" cy="76944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de-DE" sz="5000" b="1" dirty="0">
                <a:solidFill>
                  <a:schemeClr val="tx1"/>
                </a:solidFill>
              </a:rPr>
              <a:t>»</a:t>
            </a:r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21" hasCustomPrompt="1"/>
          </p:nvPr>
        </p:nvSpPr>
        <p:spPr>
          <a:xfrm>
            <a:off x="735949" y="1495425"/>
            <a:ext cx="3168651" cy="496800"/>
          </a:xfrm>
          <a:prstGeom prst="rect">
            <a:avLst/>
          </a:prstGeom>
          <a:solidFill>
            <a:schemeClr val="tx2"/>
          </a:solidFill>
          <a:ln w="19050">
            <a:solidFill>
              <a:schemeClr val="tx2"/>
            </a:solidFill>
          </a:ln>
        </p:spPr>
        <p:txBody>
          <a:bodyPr lIns="72000" tIns="36000" rIns="36000" bIns="36000"/>
          <a:lstStyle>
            <a:lvl1pPr marL="0" indent="0">
              <a:buFontTx/>
              <a:buNone/>
              <a:defRPr sz="1000" b="1" baseline="0"/>
            </a:lvl1pPr>
            <a:lvl2pPr marL="179388" indent="-179388">
              <a:defRPr sz="1000"/>
            </a:lvl2pPr>
            <a:lvl3pPr marL="358775" indent="-179388">
              <a:defRPr sz="1000"/>
            </a:lvl3pPr>
            <a:lvl4pPr marL="538163" indent="-179388">
              <a:defRPr sz="1000"/>
            </a:lvl4pPr>
            <a:lvl5pPr marL="717550" marR="0" indent="-17938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1000"/>
            </a:lvl5pPr>
            <a:lvl6pPr marL="896938" indent="-179388">
              <a:buFont typeface="Symbol" panose="05050102010706020507" pitchFamily="18" charset="2"/>
              <a:buChar char="-"/>
              <a:tabLst/>
              <a:defRPr sz="1000"/>
            </a:lvl6pPr>
            <a:lvl7pPr marL="1076325" indent="-179388">
              <a:buFont typeface="Arial" panose="020B0604020202020204" pitchFamily="34" charset="0"/>
              <a:buChar char="•"/>
              <a:defRPr sz="1000"/>
            </a:lvl7pPr>
            <a:lvl8pPr marL="1257300" indent="-180975">
              <a:buFont typeface="Symbol" panose="05050102010706020507" pitchFamily="18" charset="2"/>
              <a:buChar char="-"/>
              <a:defRPr sz="1000"/>
            </a:lvl8pPr>
            <a:lvl9pPr marL="1436688" indent="-179388">
              <a:buFont typeface="Arial" panose="020B0604020202020204" pitchFamily="34" charset="0"/>
              <a:buChar char="•"/>
              <a:defRPr sz="1000"/>
            </a:lvl9pPr>
          </a:lstStyle>
          <a:p>
            <a:pPr lvl="0"/>
            <a:r>
              <a:rPr lang="de-DE" dirty="0"/>
              <a:t>Click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enter</a:t>
            </a:r>
            <a:r>
              <a:rPr lang="de-DE" dirty="0"/>
              <a:t> </a:t>
            </a:r>
            <a:r>
              <a:rPr lang="de-DE" dirty="0" err="1"/>
              <a:t>text</a:t>
            </a:r>
            <a:endParaRPr lang="de-DE" dirty="0"/>
          </a:p>
        </p:txBody>
      </p:sp>
      <p:sp>
        <p:nvSpPr>
          <p:cNvPr id="21" name="Textplatzhalter 6"/>
          <p:cNvSpPr>
            <a:spLocks noGrp="1"/>
          </p:cNvSpPr>
          <p:nvPr>
            <p:ph type="body" sz="quarter" idx="22" hasCustomPrompt="1"/>
          </p:nvPr>
        </p:nvSpPr>
        <p:spPr>
          <a:xfrm>
            <a:off x="4503957" y="1495425"/>
            <a:ext cx="3168651" cy="496800"/>
          </a:xfrm>
          <a:prstGeom prst="rect">
            <a:avLst/>
          </a:prstGeom>
          <a:solidFill>
            <a:schemeClr val="tx2"/>
          </a:solidFill>
          <a:ln w="19050">
            <a:solidFill>
              <a:schemeClr val="tx2"/>
            </a:solidFill>
          </a:ln>
        </p:spPr>
        <p:txBody>
          <a:bodyPr lIns="72000" tIns="36000" rIns="36000" bIns="36000"/>
          <a:lstStyle>
            <a:lvl1pPr marL="0" indent="0">
              <a:buNone/>
              <a:defRPr sz="1000" b="1"/>
            </a:lvl1pPr>
            <a:lvl2pPr marL="179388" indent="-179388">
              <a:defRPr sz="1000"/>
            </a:lvl2pPr>
            <a:lvl3pPr marL="358775" indent="-179388">
              <a:defRPr sz="1000"/>
            </a:lvl3pPr>
            <a:lvl4pPr marL="538163" indent="-179388">
              <a:defRPr sz="1000"/>
            </a:lvl4pPr>
            <a:lvl5pPr marL="717550" marR="0" indent="-17938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1000"/>
            </a:lvl5pPr>
            <a:lvl6pPr marL="896938" indent="-179388">
              <a:buFont typeface="Symbol" panose="05050102010706020507" pitchFamily="18" charset="2"/>
              <a:buChar char="-"/>
              <a:tabLst/>
              <a:defRPr sz="1000"/>
            </a:lvl6pPr>
            <a:lvl7pPr marL="1076325" indent="-179388">
              <a:buFont typeface="Arial" panose="020B0604020202020204" pitchFamily="34" charset="0"/>
              <a:buChar char="•"/>
              <a:defRPr sz="1000"/>
            </a:lvl7pPr>
            <a:lvl8pPr marL="1257300" indent="-180975">
              <a:buFont typeface="Symbol" panose="05050102010706020507" pitchFamily="18" charset="2"/>
              <a:buChar char="-"/>
              <a:defRPr sz="1000"/>
            </a:lvl8pPr>
            <a:lvl9pPr marL="1436688" indent="-179388">
              <a:buFont typeface="Arial" panose="020B0604020202020204" pitchFamily="34" charset="0"/>
              <a:buChar char="•"/>
              <a:defRPr sz="1000"/>
            </a:lvl9pPr>
          </a:lstStyle>
          <a:p>
            <a:pPr lvl="0"/>
            <a:r>
              <a:rPr lang="de-DE" dirty="0"/>
              <a:t>Click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enter</a:t>
            </a:r>
            <a:r>
              <a:rPr lang="de-DE" dirty="0"/>
              <a:t> </a:t>
            </a:r>
            <a:r>
              <a:rPr lang="de-DE" dirty="0" err="1"/>
              <a:t>text</a:t>
            </a:r>
            <a:endParaRPr lang="de-DE" dirty="0"/>
          </a:p>
        </p:txBody>
      </p:sp>
      <p:sp>
        <p:nvSpPr>
          <p:cNvPr id="22" name="Textplatzhalter 6"/>
          <p:cNvSpPr>
            <a:spLocks noGrp="1"/>
          </p:cNvSpPr>
          <p:nvPr>
            <p:ph type="body" sz="quarter" idx="23" hasCustomPrompt="1"/>
          </p:nvPr>
        </p:nvSpPr>
        <p:spPr>
          <a:xfrm>
            <a:off x="8271965" y="1495425"/>
            <a:ext cx="3168651" cy="496800"/>
          </a:xfrm>
          <a:prstGeom prst="rect">
            <a:avLst/>
          </a:prstGeom>
          <a:solidFill>
            <a:schemeClr val="tx2"/>
          </a:solidFill>
          <a:ln w="19050">
            <a:solidFill>
              <a:schemeClr val="tx2"/>
            </a:solidFill>
          </a:ln>
        </p:spPr>
        <p:txBody>
          <a:bodyPr lIns="72000" tIns="36000" rIns="36000" bIns="36000"/>
          <a:lstStyle>
            <a:lvl1pPr marL="0" indent="0">
              <a:buNone/>
              <a:defRPr sz="1000" b="1"/>
            </a:lvl1pPr>
            <a:lvl2pPr marL="179388" indent="-179388">
              <a:defRPr sz="1000"/>
            </a:lvl2pPr>
            <a:lvl3pPr marL="358775" indent="-179388">
              <a:defRPr sz="1000"/>
            </a:lvl3pPr>
            <a:lvl4pPr marL="538163" indent="-179388">
              <a:defRPr sz="1000"/>
            </a:lvl4pPr>
            <a:lvl5pPr marL="717550" marR="0" indent="-17938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1000"/>
            </a:lvl5pPr>
            <a:lvl6pPr marL="896938" indent="-179388">
              <a:buFont typeface="Symbol" panose="05050102010706020507" pitchFamily="18" charset="2"/>
              <a:buChar char="-"/>
              <a:tabLst/>
              <a:defRPr sz="1000"/>
            </a:lvl6pPr>
            <a:lvl7pPr marL="1076325" indent="-179388">
              <a:buFont typeface="Arial" panose="020B0604020202020204" pitchFamily="34" charset="0"/>
              <a:buChar char="•"/>
              <a:defRPr sz="1000"/>
            </a:lvl7pPr>
            <a:lvl8pPr marL="1257300" indent="-180975">
              <a:buFont typeface="Symbol" panose="05050102010706020507" pitchFamily="18" charset="2"/>
              <a:buChar char="-"/>
              <a:defRPr sz="1000"/>
            </a:lvl8pPr>
            <a:lvl9pPr marL="1436688" indent="-179388">
              <a:buFont typeface="Arial" panose="020B0604020202020204" pitchFamily="34" charset="0"/>
              <a:buChar char="•"/>
              <a:defRPr sz="1000"/>
            </a:lvl9pPr>
          </a:lstStyle>
          <a:p>
            <a:pPr lvl="0"/>
            <a:r>
              <a:rPr lang="de-DE" dirty="0"/>
              <a:t>Click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enter</a:t>
            </a:r>
            <a:r>
              <a:rPr lang="de-DE" dirty="0"/>
              <a:t> </a:t>
            </a:r>
            <a:r>
              <a:rPr lang="de-DE" dirty="0" err="1"/>
              <a:t>text</a:t>
            </a:r>
            <a:endParaRPr lang="de-DE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24" hasCustomPrompt="1"/>
          </p:nvPr>
        </p:nvSpPr>
        <p:spPr>
          <a:xfrm>
            <a:off x="736600" y="1990800"/>
            <a:ext cx="3168000" cy="4287600"/>
          </a:xfrm>
          <a:ln w="19050">
            <a:solidFill>
              <a:schemeClr val="tx2"/>
            </a:solidFill>
          </a:ln>
        </p:spPr>
        <p:txBody>
          <a:bodyPr lIns="72000" tIns="36000" rIns="36000" bIns="36000">
            <a:normAutofit/>
          </a:bodyPr>
          <a:lstStyle>
            <a:lvl1pPr marL="134938" indent="-134938">
              <a:defRPr sz="1000"/>
            </a:lvl1pPr>
            <a:lvl2pPr marL="263525" indent="-123825">
              <a:defRPr sz="1000"/>
            </a:lvl2pPr>
            <a:lvl3pPr marL="420688" indent="-146050">
              <a:defRPr sz="1000"/>
            </a:lvl3pPr>
            <a:lvl4pPr marL="538163" indent="-117475">
              <a:defRPr sz="1000"/>
            </a:lvl4pPr>
            <a:lvl5pPr marL="668338" indent="-123825">
              <a:defRPr sz="1000"/>
            </a:lvl5pPr>
            <a:lvl6pPr marL="808038" indent="-134938">
              <a:defRPr sz="1000"/>
            </a:lvl6pPr>
            <a:lvl7pPr marL="936625" indent="-128588">
              <a:defRPr sz="1000"/>
            </a:lvl7pPr>
            <a:lvl8pPr marL="1077913" indent="-130175">
              <a:defRPr sz="1000"/>
            </a:lvl8pPr>
            <a:lvl9pPr marL="1208088" indent="-130175">
              <a:defRPr sz="1000"/>
            </a:lvl9pPr>
          </a:lstStyle>
          <a:p>
            <a:pPr lvl="0"/>
            <a:r>
              <a:rPr lang="de-DE" dirty="0"/>
              <a:t>Click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enter</a:t>
            </a:r>
            <a:r>
              <a:rPr lang="de-DE" dirty="0"/>
              <a:t> </a:t>
            </a:r>
            <a:r>
              <a:rPr lang="de-DE" dirty="0" err="1"/>
              <a:t>text</a:t>
            </a:r>
            <a:endParaRPr lang="de-DE" dirty="0"/>
          </a:p>
          <a:p>
            <a:pPr lvl="1"/>
            <a:r>
              <a:rPr lang="de-DE" dirty="0"/>
              <a:t>Second </a:t>
            </a:r>
            <a:r>
              <a:rPr lang="de-DE" dirty="0" err="1"/>
              <a:t>level</a:t>
            </a:r>
            <a:endParaRPr lang="de-DE" dirty="0"/>
          </a:p>
          <a:p>
            <a:pPr lvl="2"/>
            <a:r>
              <a:rPr lang="de-DE" dirty="0"/>
              <a:t>Third </a:t>
            </a:r>
            <a:r>
              <a:rPr lang="de-DE" dirty="0" err="1"/>
              <a:t>level</a:t>
            </a:r>
            <a:endParaRPr lang="de-DE" dirty="0"/>
          </a:p>
          <a:p>
            <a:pPr lvl="3"/>
            <a:r>
              <a:rPr lang="de-DE" dirty="0" err="1"/>
              <a:t>Forth</a:t>
            </a:r>
            <a:r>
              <a:rPr lang="de-DE" dirty="0"/>
              <a:t> </a:t>
            </a:r>
            <a:r>
              <a:rPr lang="de-DE" dirty="0" err="1"/>
              <a:t>level</a:t>
            </a:r>
            <a:endParaRPr lang="de-DE" dirty="0"/>
          </a:p>
          <a:p>
            <a:pPr lvl="4"/>
            <a:r>
              <a:rPr lang="de-DE" dirty="0" err="1"/>
              <a:t>Fifth</a:t>
            </a:r>
            <a:r>
              <a:rPr lang="de-DE" dirty="0"/>
              <a:t> </a:t>
            </a:r>
            <a:r>
              <a:rPr lang="de-DE" dirty="0" err="1"/>
              <a:t>level</a:t>
            </a:r>
            <a:endParaRPr lang="de-DE" dirty="0"/>
          </a:p>
          <a:p>
            <a:pPr lvl="5"/>
            <a:r>
              <a:rPr lang="de-DE" dirty="0" err="1"/>
              <a:t>Sixth</a:t>
            </a:r>
            <a:r>
              <a:rPr lang="de-DE" dirty="0"/>
              <a:t> </a:t>
            </a:r>
            <a:r>
              <a:rPr lang="de-DE" dirty="0" err="1"/>
              <a:t>level</a:t>
            </a:r>
            <a:endParaRPr lang="de-DE" dirty="0"/>
          </a:p>
          <a:p>
            <a:pPr lvl="6"/>
            <a:r>
              <a:rPr lang="de-DE" dirty="0" err="1"/>
              <a:t>Seventh</a:t>
            </a:r>
            <a:r>
              <a:rPr lang="de-DE" dirty="0"/>
              <a:t> </a:t>
            </a:r>
            <a:r>
              <a:rPr lang="de-DE" dirty="0" err="1"/>
              <a:t>level</a:t>
            </a:r>
            <a:endParaRPr lang="de-DE" dirty="0"/>
          </a:p>
          <a:p>
            <a:pPr lvl="7"/>
            <a:r>
              <a:rPr lang="de-DE" dirty="0" err="1"/>
              <a:t>Eighth</a:t>
            </a:r>
            <a:r>
              <a:rPr lang="de-DE" dirty="0"/>
              <a:t> </a:t>
            </a:r>
            <a:r>
              <a:rPr lang="de-DE" dirty="0" err="1"/>
              <a:t>level</a:t>
            </a:r>
            <a:endParaRPr lang="de-DE" dirty="0"/>
          </a:p>
          <a:p>
            <a:pPr lvl="8"/>
            <a:r>
              <a:rPr lang="de-DE" dirty="0" err="1"/>
              <a:t>Ninth</a:t>
            </a:r>
            <a:r>
              <a:rPr lang="de-DE" dirty="0"/>
              <a:t> </a:t>
            </a:r>
            <a:r>
              <a:rPr lang="de-DE" dirty="0" err="1"/>
              <a:t>level</a:t>
            </a:r>
            <a:endParaRPr lang="de-DE" dirty="0"/>
          </a:p>
        </p:txBody>
      </p:sp>
      <p:sp>
        <p:nvSpPr>
          <p:cNvPr id="23" name="Textplatzhalter 7"/>
          <p:cNvSpPr>
            <a:spLocks noGrp="1"/>
          </p:cNvSpPr>
          <p:nvPr>
            <p:ph type="body" sz="quarter" idx="25" hasCustomPrompt="1"/>
          </p:nvPr>
        </p:nvSpPr>
        <p:spPr>
          <a:xfrm>
            <a:off x="4503957" y="1990800"/>
            <a:ext cx="3168000" cy="4287600"/>
          </a:xfrm>
          <a:ln w="19050">
            <a:solidFill>
              <a:schemeClr val="tx2"/>
            </a:solidFill>
          </a:ln>
        </p:spPr>
        <p:txBody>
          <a:bodyPr lIns="72000" tIns="36000" rIns="36000" bIns="36000">
            <a:normAutofit/>
          </a:bodyPr>
          <a:lstStyle>
            <a:lvl1pPr marL="134938" indent="-134938">
              <a:defRPr sz="1000"/>
            </a:lvl1pPr>
            <a:lvl2pPr marL="263525" indent="-123825">
              <a:defRPr sz="1000"/>
            </a:lvl2pPr>
            <a:lvl3pPr marL="420688" indent="-146050">
              <a:defRPr sz="1000"/>
            </a:lvl3pPr>
            <a:lvl4pPr marL="538163" indent="-117475">
              <a:defRPr sz="1000"/>
            </a:lvl4pPr>
            <a:lvl5pPr marL="668338" indent="-123825">
              <a:defRPr sz="1000"/>
            </a:lvl5pPr>
            <a:lvl6pPr marL="808038" indent="-134938">
              <a:defRPr sz="1000"/>
            </a:lvl6pPr>
            <a:lvl7pPr marL="936625" indent="-128588">
              <a:defRPr sz="1000"/>
            </a:lvl7pPr>
            <a:lvl8pPr marL="1077913" indent="-130175">
              <a:defRPr sz="1000"/>
            </a:lvl8pPr>
            <a:lvl9pPr marL="1208088" indent="-130175">
              <a:defRPr sz="1000"/>
            </a:lvl9pPr>
          </a:lstStyle>
          <a:p>
            <a:pPr lvl="0"/>
            <a:r>
              <a:rPr lang="de-DE" dirty="0"/>
              <a:t>Click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enter</a:t>
            </a:r>
            <a:r>
              <a:rPr lang="de-DE" dirty="0"/>
              <a:t> </a:t>
            </a:r>
            <a:r>
              <a:rPr lang="de-DE" dirty="0" err="1"/>
              <a:t>text</a:t>
            </a:r>
            <a:endParaRPr lang="de-DE" dirty="0"/>
          </a:p>
          <a:p>
            <a:pPr lvl="1"/>
            <a:r>
              <a:rPr lang="de-DE" dirty="0"/>
              <a:t>Second </a:t>
            </a:r>
            <a:r>
              <a:rPr lang="de-DE" dirty="0" err="1"/>
              <a:t>level</a:t>
            </a:r>
            <a:endParaRPr lang="de-DE" dirty="0"/>
          </a:p>
          <a:p>
            <a:pPr lvl="2"/>
            <a:r>
              <a:rPr lang="de-DE" dirty="0"/>
              <a:t>Third </a:t>
            </a:r>
            <a:r>
              <a:rPr lang="de-DE" dirty="0" err="1"/>
              <a:t>level</a:t>
            </a:r>
            <a:endParaRPr lang="de-DE" dirty="0"/>
          </a:p>
          <a:p>
            <a:pPr lvl="3"/>
            <a:r>
              <a:rPr lang="de-DE" dirty="0" err="1"/>
              <a:t>Forth</a:t>
            </a:r>
            <a:r>
              <a:rPr lang="de-DE" dirty="0"/>
              <a:t> </a:t>
            </a:r>
            <a:r>
              <a:rPr lang="de-DE" dirty="0" err="1"/>
              <a:t>level</a:t>
            </a:r>
            <a:endParaRPr lang="de-DE" dirty="0"/>
          </a:p>
          <a:p>
            <a:pPr lvl="4"/>
            <a:r>
              <a:rPr lang="de-DE" dirty="0" err="1"/>
              <a:t>Fifth</a:t>
            </a:r>
            <a:r>
              <a:rPr lang="de-DE" dirty="0"/>
              <a:t> </a:t>
            </a:r>
            <a:r>
              <a:rPr lang="de-DE" dirty="0" err="1"/>
              <a:t>level</a:t>
            </a:r>
            <a:endParaRPr lang="de-DE" dirty="0"/>
          </a:p>
          <a:p>
            <a:pPr lvl="5"/>
            <a:r>
              <a:rPr lang="de-DE" dirty="0" err="1"/>
              <a:t>Sixth</a:t>
            </a:r>
            <a:r>
              <a:rPr lang="de-DE" dirty="0"/>
              <a:t> </a:t>
            </a:r>
            <a:r>
              <a:rPr lang="de-DE" dirty="0" err="1"/>
              <a:t>level</a:t>
            </a:r>
            <a:endParaRPr lang="de-DE" dirty="0"/>
          </a:p>
          <a:p>
            <a:pPr lvl="6"/>
            <a:r>
              <a:rPr lang="de-DE" dirty="0" err="1"/>
              <a:t>Seventh</a:t>
            </a:r>
            <a:r>
              <a:rPr lang="de-DE" dirty="0"/>
              <a:t> </a:t>
            </a:r>
            <a:r>
              <a:rPr lang="de-DE" dirty="0" err="1"/>
              <a:t>level</a:t>
            </a:r>
            <a:endParaRPr lang="de-DE" dirty="0"/>
          </a:p>
          <a:p>
            <a:pPr lvl="7"/>
            <a:r>
              <a:rPr lang="de-DE" dirty="0" err="1"/>
              <a:t>Eighth</a:t>
            </a:r>
            <a:r>
              <a:rPr lang="de-DE" dirty="0"/>
              <a:t> </a:t>
            </a:r>
            <a:r>
              <a:rPr lang="de-DE" dirty="0" err="1"/>
              <a:t>level</a:t>
            </a:r>
            <a:endParaRPr lang="de-DE" dirty="0"/>
          </a:p>
          <a:p>
            <a:pPr lvl="8"/>
            <a:r>
              <a:rPr lang="de-DE" dirty="0" err="1"/>
              <a:t>Ninth</a:t>
            </a:r>
            <a:r>
              <a:rPr lang="de-DE" dirty="0"/>
              <a:t> </a:t>
            </a:r>
            <a:r>
              <a:rPr lang="de-DE" dirty="0" err="1"/>
              <a:t>level</a:t>
            </a:r>
            <a:endParaRPr lang="de-DE" dirty="0"/>
          </a:p>
        </p:txBody>
      </p:sp>
      <p:sp>
        <p:nvSpPr>
          <p:cNvPr id="24" name="Textplatzhalter 7"/>
          <p:cNvSpPr>
            <a:spLocks noGrp="1"/>
          </p:cNvSpPr>
          <p:nvPr>
            <p:ph type="body" sz="quarter" idx="26" hasCustomPrompt="1"/>
          </p:nvPr>
        </p:nvSpPr>
        <p:spPr>
          <a:xfrm>
            <a:off x="8271965" y="1990800"/>
            <a:ext cx="3168000" cy="4287600"/>
          </a:xfrm>
          <a:ln w="19050">
            <a:solidFill>
              <a:schemeClr val="tx2"/>
            </a:solidFill>
          </a:ln>
        </p:spPr>
        <p:txBody>
          <a:bodyPr lIns="72000" tIns="36000" rIns="36000" bIns="36000">
            <a:normAutofit/>
          </a:bodyPr>
          <a:lstStyle>
            <a:lvl1pPr marL="134938" indent="-134938">
              <a:defRPr sz="1000"/>
            </a:lvl1pPr>
            <a:lvl2pPr marL="263525" indent="-123825">
              <a:defRPr sz="1000"/>
            </a:lvl2pPr>
            <a:lvl3pPr marL="420688" indent="-146050">
              <a:defRPr sz="1000"/>
            </a:lvl3pPr>
            <a:lvl4pPr marL="538163" indent="-117475">
              <a:defRPr sz="1000"/>
            </a:lvl4pPr>
            <a:lvl5pPr marL="668338" indent="-123825">
              <a:defRPr sz="1000"/>
            </a:lvl5pPr>
            <a:lvl6pPr marL="808038" indent="-134938">
              <a:defRPr sz="1000"/>
            </a:lvl6pPr>
            <a:lvl7pPr marL="936625" indent="-128588">
              <a:defRPr sz="1000"/>
            </a:lvl7pPr>
            <a:lvl8pPr marL="1077913" indent="-130175">
              <a:defRPr sz="1000"/>
            </a:lvl8pPr>
            <a:lvl9pPr marL="1208088" indent="-130175">
              <a:defRPr sz="1000"/>
            </a:lvl9pPr>
          </a:lstStyle>
          <a:p>
            <a:pPr lvl="0"/>
            <a:r>
              <a:rPr lang="de-DE" dirty="0"/>
              <a:t>Click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enter</a:t>
            </a:r>
            <a:r>
              <a:rPr lang="de-DE" dirty="0"/>
              <a:t> </a:t>
            </a:r>
            <a:r>
              <a:rPr lang="de-DE" dirty="0" err="1"/>
              <a:t>text</a:t>
            </a:r>
            <a:endParaRPr lang="de-DE" dirty="0"/>
          </a:p>
          <a:p>
            <a:pPr lvl="1"/>
            <a:r>
              <a:rPr lang="de-DE" dirty="0"/>
              <a:t>Second </a:t>
            </a:r>
            <a:r>
              <a:rPr lang="de-DE" dirty="0" err="1"/>
              <a:t>level</a:t>
            </a:r>
            <a:endParaRPr lang="de-DE" dirty="0"/>
          </a:p>
          <a:p>
            <a:pPr lvl="2"/>
            <a:r>
              <a:rPr lang="de-DE" dirty="0"/>
              <a:t>Third </a:t>
            </a:r>
            <a:r>
              <a:rPr lang="de-DE" dirty="0" err="1"/>
              <a:t>level</a:t>
            </a:r>
            <a:endParaRPr lang="de-DE" dirty="0"/>
          </a:p>
          <a:p>
            <a:pPr lvl="3"/>
            <a:r>
              <a:rPr lang="de-DE" dirty="0" err="1"/>
              <a:t>Forth</a:t>
            </a:r>
            <a:r>
              <a:rPr lang="de-DE" dirty="0"/>
              <a:t> </a:t>
            </a:r>
            <a:r>
              <a:rPr lang="de-DE" dirty="0" err="1"/>
              <a:t>level</a:t>
            </a:r>
            <a:endParaRPr lang="de-DE" dirty="0"/>
          </a:p>
          <a:p>
            <a:pPr lvl="4"/>
            <a:r>
              <a:rPr lang="de-DE" dirty="0" err="1"/>
              <a:t>Fifth</a:t>
            </a:r>
            <a:r>
              <a:rPr lang="de-DE" dirty="0"/>
              <a:t> </a:t>
            </a:r>
            <a:r>
              <a:rPr lang="de-DE" dirty="0" err="1"/>
              <a:t>level</a:t>
            </a:r>
            <a:endParaRPr lang="de-DE" dirty="0"/>
          </a:p>
          <a:p>
            <a:pPr lvl="5"/>
            <a:r>
              <a:rPr lang="de-DE" dirty="0" err="1"/>
              <a:t>Sixth</a:t>
            </a:r>
            <a:r>
              <a:rPr lang="de-DE" dirty="0"/>
              <a:t> </a:t>
            </a:r>
            <a:r>
              <a:rPr lang="de-DE" dirty="0" err="1"/>
              <a:t>level</a:t>
            </a:r>
            <a:endParaRPr lang="de-DE" dirty="0"/>
          </a:p>
          <a:p>
            <a:pPr lvl="6"/>
            <a:r>
              <a:rPr lang="de-DE" dirty="0" err="1"/>
              <a:t>Seventh</a:t>
            </a:r>
            <a:r>
              <a:rPr lang="de-DE" dirty="0"/>
              <a:t> </a:t>
            </a:r>
            <a:r>
              <a:rPr lang="de-DE" dirty="0" err="1"/>
              <a:t>level</a:t>
            </a:r>
            <a:endParaRPr lang="de-DE" dirty="0"/>
          </a:p>
          <a:p>
            <a:pPr lvl="7"/>
            <a:r>
              <a:rPr lang="de-DE" dirty="0" err="1"/>
              <a:t>Eighth</a:t>
            </a:r>
            <a:r>
              <a:rPr lang="de-DE" dirty="0"/>
              <a:t> </a:t>
            </a:r>
            <a:r>
              <a:rPr lang="de-DE" dirty="0" err="1"/>
              <a:t>level</a:t>
            </a:r>
            <a:endParaRPr lang="de-DE" dirty="0"/>
          </a:p>
          <a:p>
            <a:pPr lvl="8"/>
            <a:r>
              <a:rPr lang="de-DE" dirty="0" err="1"/>
              <a:t>Ninth</a:t>
            </a:r>
            <a:r>
              <a:rPr lang="de-DE" dirty="0"/>
              <a:t> </a:t>
            </a:r>
            <a:r>
              <a:rPr lang="de-DE" dirty="0" err="1"/>
              <a:t>level</a:t>
            </a:r>
            <a:endParaRPr lang="de-DE" dirty="0"/>
          </a:p>
        </p:txBody>
      </p:sp>
      <p:pic>
        <p:nvPicPr>
          <p:cNvPr id="17" name="Grafik 16">
            <a:extLst>
              <a:ext uri="{FF2B5EF4-FFF2-40B4-BE49-F238E27FC236}">
                <a16:creationId xmlns:a16="http://schemas.microsoft.com/office/drawing/2014/main" id="{A5C26B2D-01CE-429E-B8CB-E87697A2F3CE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715853"/>
            <a:ext cx="542544" cy="1463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77046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textboxes and summa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Object 10" hidden="1">
            <a:extLst>
              <a:ext uri="{FF2B5EF4-FFF2-40B4-BE49-F238E27FC236}">
                <a16:creationId xmlns:a16="http://schemas.microsoft.com/office/drawing/2014/main" id="{FAF4E5FF-ECF8-4FB3-9ACC-FD539873F904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4029164343"/>
              </p:ext>
            </p:extLst>
          </p:nvPr>
        </p:nvGraphicFramePr>
        <p:xfrm>
          <a:off x="1590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4" name="think-cell Slide" r:id="rId5" imgW="473" imgH="473" progId="TCLayout.ActiveDocument.1">
                  <p:embed/>
                </p:oleObj>
              </mc:Choice>
              <mc:Fallback>
                <p:oleObj name="think-cell Slide" r:id="rId5" imgW="473" imgH="473" progId="TCLayout.ActiveDocument.1">
                  <p:embed/>
                  <p:pic>
                    <p:nvPicPr>
                      <p:cNvPr id="11" name="Object 10" hidden="1">
                        <a:extLst>
                          <a:ext uri="{FF2B5EF4-FFF2-40B4-BE49-F238E27FC236}">
                            <a16:creationId xmlns:a16="http://schemas.microsoft.com/office/drawing/2014/main" id="{FAF4E5FF-ECF8-4FB3-9ACC-FD539873F90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90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9" hidden="1">
            <a:extLst>
              <a:ext uri="{FF2B5EF4-FFF2-40B4-BE49-F238E27FC236}">
                <a16:creationId xmlns:a16="http://schemas.microsoft.com/office/drawing/2014/main" id="{1E1D0D53-D165-45DD-9847-0EE2AD2F07B2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2" y="0"/>
            <a:ext cx="158751" cy="15875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lvl="0" indent="0" algn="ctr" ea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de-DE" sz="1800" b="1" i="0" baseline="0" dirty="0">
              <a:latin typeface="Arial" panose="020B0604020202020204" pitchFamily="34" charset="0"/>
              <a:ea typeface="+mj-ea"/>
              <a:cs typeface="+mj-cs"/>
              <a:sym typeface="Arial" panose="020B0604020202020204" pitchFamily="34" charset="0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dirty="0"/>
              <a:t>Click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enter</a:t>
            </a:r>
            <a:r>
              <a:rPr lang="de-DE" dirty="0"/>
              <a:t> title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>
          <a:xfrm>
            <a:off x="93155" y="6349128"/>
            <a:ext cx="449389" cy="246221"/>
          </a:xfrm>
        </p:spPr>
        <p:txBody>
          <a:bodyPr/>
          <a:lstStyle/>
          <a:p>
            <a:pPr>
              <a:defRPr/>
            </a:pPr>
            <a:fld id="{D383EB99-40B2-4176-B4FA-CDBAA950DF99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25" name="Textfeld 24"/>
          <p:cNvSpPr txBox="1"/>
          <p:nvPr/>
        </p:nvSpPr>
        <p:spPr>
          <a:xfrm rot="5400000">
            <a:off x="2365399" y="3658509"/>
            <a:ext cx="324000" cy="76944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l"/>
            <a:r>
              <a:rPr lang="de-DE" sz="5000" b="1" dirty="0">
                <a:solidFill>
                  <a:schemeClr val="tx1"/>
                </a:solidFill>
              </a:rPr>
              <a:t>»</a:t>
            </a:r>
          </a:p>
        </p:txBody>
      </p:sp>
      <p:sp>
        <p:nvSpPr>
          <p:cNvPr id="26" name="Textfeld 25"/>
          <p:cNvSpPr txBox="1"/>
          <p:nvPr/>
        </p:nvSpPr>
        <p:spPr>
          <a:xfrm rot="5400000">
            <a:off x="6016651" y="3658509"/>
            <a:ext cx="324000" cy="76944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l"/>
            <a:r>
              <a:rPr lang="de-DE" sz="5000" b="1" dirty="0">
                <a:solidFill>
                  <a:schemeClr val="tx1"/>
                </a:solidFill>
              </a:rPr>
              <a:t>»</a:t>
            </a:r>
          </a:p>
        </p:txBody>
      </p:sp>
      <p:sp>
        <p:nvSpPr>
          <p:cNvPr id="28" name="Textfeld 27"/>
          <p:cNvSpPr txBox="1"/>
          <p:nvPr/>
        </p:nvSpPr>
        <p:spPr>
          <a:xfrm rot="5400000">
            <a:off x="9699651" y="3658509"/>
            <a:ext cx="324000" cy="76944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l"/>
            <a:r>
              <a:rPr lang="de-DE" sz="5000" b="1" dirty="0">
                <a:solidFill>
                  <a:schemeClr val="tx1"/>
                </a:solidFill>
              </a:rPr>
              <a:t>»</a:t>
            </a:r>
          </a:p>
        </p:txBody>
      </p:sp>
      <p:sp>
        <p:nvSpPr>
          <p:cNvPr id="17" name="Textplatzhalter 6"/>
          <p:cNvSpPr>
            <a:spLocks noGrp="1"/>
          </p:cNvSpPr>
          <p:nvPr>
            <p:ph type="body" sz="quarter" idx="27" hasCustomPrompt="1"/>
          </p:nvPr>
        </p:nvSpPr>
        <p:spPr>
          <a:xfrm>
            <a:off x="735949" y="1495425"/>
            <a:ext cx="3364800" cy="496800"/>
          </a:xfrm>
          <a:prstGeom prst="rect">
            <a:avLst/>
          </a:prstGeom>
          <a:solidFill>
            <a:schemeClr val="tx2"/>
          </a:solidFill>
          <a:ln w="19050">
            <a:solidFill>
              <a:schemeClr val="tx2"/>
            </a:solidFill>
          </a:ln>
        </p:spPr>
        <p:txBody>
          <a:bodyPr lIns="72000" tIns="36000" rIns="36000" bIns="36000"/>
          <a:lstStyle>
            <a:lvl1pPr marL="0" indent="0">
              <a:buNone/>
              <a:defRPr sz="1000" b="1" baseline="0"/>
            </a:lvl1pPr>
            <a:lvl2pPr marL="179388" indent="-179388">
              <a:defRPr sz="1000"/>
            </a:lvl2pPr>
            <a:lvl3pPr marL="358775" indent="-179388">
              <a:defRPr sz="1000"/>
            </a:lvl3pPr>
            <a:lvl4pPr marL="538163" indent="-179388">
              <a:defRPr sz="1000"/>
            </a:lvl4pPr>
            <a:lvl5pPr marL="717550" marR="0" indent="-17938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1000"/>
            </a:lvl5pPr>
            <a:lvl6pPr marL="896938" indent="-179388">
              <a:buFont typeface="Symbol" panose="05050102010706020507" pitchFamily="18" charset="2"/>
              <a:buChar char="-"/>
              <a:tabLst/>
              <a:defRPr sz="1000"/>
            </a:lvl6pPr>
            <a:lvl7pPr marL="1076325" indent="-179388">
              <a:buFont typeface="Arial" panose="020B0604020202020204" pitchFamily="34" charset="0"/>
              <a:buChar char="•"/>
              <a:defRPr sz="1000"/>
            </a:lvl7pPr>
            <a:lvl8pPr marL="1257300" indent="-180975">
              <a:buFont typeface="Symbol" panose="05050102010706020507" pitchFamily="18" charset="2"/>
              <a:buChar char="-"/>
              <a:defRPr sz="1000"/>
            </a:lvl8pPr>
            <a:lvl9pPr marL="1436688" indent="-179388">
              <a:buFont typeface="Arial" panose="020B0604020202020204" pitchFamily="34" charset="0"/>
              <a:buChar char="•"/>
              <a:defRPr sz="1000"/>
            </a:lvl9pPr>
          </a:lstStyle>
          <a:p>
            <a:pPr lvl="0"/>
            <a:r>
              <a:rPr lang="de-DE" dirty="0"/>
              <a:t>Click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enter</a:t>
            </a:r>
            <a:r>
              <a:rPr lang="de-DE" dirty="0"/>
              <a:t> </a:t>
            </a:r>
            <a:r>
              <a:rPr lang="de-DE" dirty="0" err="1"/>
              <a:t>text</a:t>
            </a:r>
            <a:endParaRPr lang="de-DE" dirty="0"/>
          </a:p>
        </p:txBody>
      </p:sp>
      <p:sp>
        <p:nvSpPr>
          <p:cNvPr id="18" name="Textplatzhalter 6"/>
          <p:cNvSpPr>
            <a:spLocks noGrp="1"/>
          </p:cNvSpPr>
          <p:nvPr>
            <p:ph type="body" sz="quarter" idx="28" hasCustomPrompt="1"/>
          </p:nvPr>
        </p:nvSpPr>
        <p:spPr>
          <a:xfrm>
            <a:off x="4406557" y="1495425"/>
            <a:ext cx="3364800" cy="496800"/>
          </a:xfrm>
          <a:prstGeom prst="rect">
            <a:avLst/>
          </a:prstGeom>
          <a:solidFill>
            <a:schemeClr val="tx2"/>
          </a:solidFill>
          <a:ln w="19050">
            <a:solidFill>
              <a:schemeClr val="tx2"/>
            </a:solidFill>
          </a:ln>
        </p:spPr>
        <p:txBody>
          <a:bodyPr lIns="72000" tIns="36000" rIns="36000" bIns="36000"/>
          <a:lstStyle>
            <a:lvl1pPr marL="0" indent="0">
              <a:buNone/>
              <a:defRPr sz="1000" b="1" baseline="0"/>
            </a:lvl1pPr>
            <a:lvl2pPr marL="179388" indent="-179388">
              <a:defRPr sz="1000"/>
            </a:lvl2pPr>
            <a:lvl3pPr marL="358775" indent="-179388">
              <a:defRPr sz="1000"/>
            </a:lvl3pPr>
            <a:lvl4pPr marL="538163" indent="-179388">
              <a:defRPr sz="1000"/>
            </a:lvl4pPr>
            <a:lvl5pPr marL="717550" marR="0" indent="-17938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1000"/>
            </a:lvl5pPr>
            <a:lvl6pPr marL="896938" indent="-179388">
              <a:buFont typeface="Symbol" panose="05050102010706020507" pitchFamily="18" charset="2"/>
              <a:buChar char="-"/>
              <a:tabLst/>
              <a:defRPr sz="1000"/>
            </a:lvl6pPr>
            <a:lvl7pPr marL="1076325" indent="-179388">
              <a:buFont typeface="Arial" panose="020B0604020202020204" pitchFamily="34" charset="0"/>
              <a:buChar char="•"/>
              <a:defRPr sz="1000"/>
            </a:lvl7pPr>
            <a:lvl8pPr marL="1257300" indent="-180975">
              <a:buFont typeface="Symbol" panose="05050102010706020507" pitchFamily="18" charset="2"/>
              <a:buChar char="-"/>
              <a:defRPr sz="1000"/>
            </a:lvl8pPr>
            <a:lvl9pPr marL="1436688" indent="-179388">
              <a:buFont typeface="Arial" panose="020B0604020202020204" pitchFamily="34" charset="0"/>
              <a:buChar char="•"/>
              <a:defRPr sz="1000"/>
            </a:lvl9pPr>
          </a:lstStyle>
          <a:p>
            <a:pPr lvl="0"/>
            <a:r>
              <a:rPr lang="de-DE" dirty="0"/>
              <a:t>Click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enter</a:t>
            </a:r>
            <a:r>
              <a:rPr lang="de-DE" dirty="0"/>
              <a:t> </a:t>
            </a:r>
            <a:r>
              <a:rPr lang="de-DE" dirty="0" err="1"/>
              <a:t>text</a:t>
            </a:r>
            <a:endParaRPr lang="de-DE" dirty="0"/>
          </a:p>
        </p:txBody>
      </p:sp>
      <p:sp>
        <p:nvSpPr>
          <p:cNvPr id="19" name="Textplatzhalter 6"/>
          <p:cNvSpPr>
            <a:spLocks noGrp="1"/>
          </p:cNvSpPr>
          <p:nvPr>
            <p:ph type="body" sz="quarter" idx="29" hasCustomPrompt="1"/>
          </p:nvPr>
        </p:nvSpPr>
        <p:spPr>
          <a:xfrm>
            <a:off x="8075816" y="1495425"/>
            <a:ext cx="3364800" cy="496800"/>
          </a:xfrm>
          <a:prstGeom prst="rect">
            <a:avLst/>
          </a:prstGeom>
          <a:solidFill>
            <a:schemeClr val="tx2"/>
          </a:solidFill>
          <a:ln w="19050">
            <a:solidFill>
              <a:schemeClr val="tx2"/>
            </a:solidFill>
          </a:ln>
        </p:spPr>
        <p:txBody>
          <a:bodyPr lIns="72000" tIns="36000" rIns="36000" bIns="36000"/>
          <a:lstStyle>
            <a:lvl1pPr marL="0" indent="0">
              <a:buNone/>
              <a:defRPr sz="1000" b="1" baseline="0"/>
            </a:lvl1pPr>
            <a:lvl2pPr marL="179388" indent="-179388">
              <a:defRPr sz="1000"/>
            </a:lvl2pPr>
            <a:lvl3pPr marL="358775" indent="-179388">
              <a:defRPr sz="1000"/>
            </a:lvl3pPr>
            <a:lvl4pPr marL="538163" indent="-179388">
              <a:defRPr sz="1000"/>
            </a:lvl4pPr>
            <a:lvl5pPr marL="717550" marR="0" indent="-17938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1000"/>
            </a:lvl5pPr>
            <a:lvl6pPr marL="896938" indent="-179388">
              <a:buFont typeface="Symbol" panose="05050102010706020507" pitchFamily="18" charset="2"/>
              <a:buChar char="-"/>
              <a:tabLst/>
              <a:defRPr sz="1000"/>
            </a:lvl6pPr>
            <a:lvl7pPr marL="1076325" indent="-179388">
              <a:buFont typeface="Arial" panose="020B0604020202020204" pitchFamily="34" charset="0"/>
              <a:buChar char="•"/>
              <a:defRPr sz="1000"/>
            </a:lvl7pPr>
            <a:lvl8pPr marL="1257300" indent="-180975">
              <a:buFont typeface="Symbol" panose="05050102010706020507" pitchFamily="18" charset="2"/>
              <a:buChar char="-"/>
              <a:defRPr sz="1000"/>
            </a:lvl8pPr>
            <a:lvl9pPr marL="1436688" indent="-179388">
              <a:buFont typeface="Arial" panose="020B0604020202020204" pitchFamily="34" charset="0"/>
              <a:buChar char="•"/>
              <a:defRPr sz="1000"/>
            </a:lvl9pPr>
          </a:lstStyle>
          <a:p>
            <a:pPr lvl="0"/>
            <a:r>
              <a:rPr lang="de-DE" dirty="0"/>
              <a:t>Click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enter</a:t>
            </a:r>
            <a:r>
              <a:rPr lang="de-DE" dirty="0"/>
              <a:t> </a:t>
            </a:r>
            <a:r>
              <a:rPr lang="de-DE" dirty="0" err="1"/>
              <a:t>text</a:t>
            </a:r>
            <a:endParaRPr lang="de-DE" dirty="0"/>
          </a:p>
        </p:txBody>
      </p:sp>
      <p:sp>
        <p:nvSpPr>
          <p:cNvPr id="20" name="Textplatzhalter 6"/>
          <p:cNvSpPr>
            <a:spLocks noGrp="1"/>
          </p:cNvSpPr>
          <p:nvPr>
            <p:ph type="body" sz="quarter" idx="30" hasCustomPrompt="1"/>
          </p:nvPr>
        </p:nvSpPr>
        <p:spPr>
          <a:xfrm>
            <a:off x="735949" y="4360950"/>
            <a:ext cx="10704667" cy="496800"/>
          </a:xfrm>
          <a:prstGeom prst="rect">
            <a:avLst/>
          </a:prstGeom>
          <a:solidFill>
            <a:schemeClr val="tx2"/>
          </a:solidFill>
          <a:ln w="19050">
            <a:solidFill>
              <a:schemeClr val="tx2"/>
            </a:solidFill>
          </a:ln>
        </p:spPr>
        <p:txBody>
          <a:bodyPr lIns="72000" tIns="36000" rIns="36000" bIns="36000"/>
          <a:lstStyle>
            <a:lvl1pPr marL="0" indent="0">
              <a:buNone/>
              <a:defRPr sz="1000" b="1" baseline="0"/>
            </a:lvl1pPr>
            <a:lvl2pPr marL="179388" indent="-179388">
              <a:defRPr sz="1000"/>
            </a:lvl2pPr>
            <a:lvl3pPr marL="358775" indent="-179388">
              <a:defRPr sz="1000"/>
            </a:lvl3pPr>
            <a:lvl4pPr marL="538163" indent="-179388">
              <a:defRPr sz="1000"/>
            </a:lvl4pPr>
            <a:lvl5pPr marL="717550" marR="0" indent="-17938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1000"/>
            </a:lvl5pPr>
            <a:lvl6pPr marL="896938" indent="-179388">
              <a:buFont typeface="Symbol" panose="05050102010706020507" pitchFamily="18" charset="2"/>
              <a:buChar char="-"/>
              <a:tabLst/>
              <a:defRPr sz="1000"/>
            </a:lvl6pPr>
            <a:lvl7pPr marL="1076325" indent="-179388">
              <a:buFont typeface="Arial" panose="020B0604020202020204" pitchFamily="34" charset="0"/>
              <a:buChar char="•"/>
              <a:defRPr sz="1000"/>
            </a:lvl7pPr>
            <a:lvl8pPr marL="1257300" indent="-180975">
              <a:buFont typeface="Symbol" panose="05050102010706020507" pitchFamily="18" charset="2"/>
              <a:buChar char="-"/>
              <a:defRPr sz="1000"/>
            </a:lvl8pPr>
            <a:lvl9pPr marL="1436688" indent="-179388">
              <a:buFont typeface="Arial" panose="020B0604020202020204" pitchFamily="34" charset="0"/>
              <a:buChar char="•"/>
              <a:defRPr sz="1000"/>
            </a:lvl9pPr>
          </a:lstStyle>
          <a:p>
            <a:pPr lvl="0"/>
            <a:r>
              <a:rPr lang="de-DE" dirty="0"/>
              <a:t>Click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enter</a:t>
            </a:r>
            <a:r>
              <a:rPr lang="de-DE" dirty="0"/>
              <a:t> </a:t>
            </a:r>
            <a:r>
              <a:rPr lang="de-DE" dirty="0" err="1"/>
              <a:t>text</a:t>
            </a:r>
            <a:endParaRPr lang="de-DE" dirty="0"/>
          </a:p>
        </p:txBody>
      </p:sp>
      <p:sp>
        <p:nvSpPr>
          <p:cNvPr id="21" name="Textplatzhalter 7"/>
          <p:cNvSpPr>
            <a:spLocks noGrp="1"/>
          </p:cNvSpPr>
          <p:nvPr>
            <p:ph type="body" sz="quarter" idx="31" hasCustomPrompt="1"/>
          </p:nvPr>
        </p:nvSpPr>
        <p:spPr>
          <a:xfrm>
            <a:off x="736600" y="1990809"/>
            <a:ext cx="3364149" cy="1771575"/>
          </a:xfrm>
          <a:ln w="19050">
            <a:solidFill>
              <a:schemeClr val="tx2"/>
            </a:solidFill>
          </a:ln>
        </p:spPr>
        <p:txBody>
          <a:bodyPr lIns="72000" tIns="36000" rIns="36000" bIns="36000">
            <a:normAutofit/>
          </a:bodyPr>
          <a:lstStyle>
            <a:lvl1pPr marL="134938" indent="-134938">
              <a:defRPr sz="1000"/>
            </a:lvl1pPr>
            <a:lvl2pPr marL="263525" indent="-123825">
              <a:defRPr sz="1000"/>
            </a:lvl2pPr>
            <a:lvl3pPr marL="420688" indent="-146050">
              <a:defRPr sz="1000"/>
            </a:lvl3pPr>
            <a:lvl4pPr marL="538163" indent="-117475">
              <a:defRPr sz="1000"/>
            </a:lvl4pPr>
            <a:lvl5pPr marL="668338" indent="-123825">
              <a:defRPr sz="1000"/>
            </a:lvl5pPr>
            <a:lvl6pPr marL="808038" indent="-134938">
              <a:defRPr sz="1000"/>
            </a:lvl6pPr>
            <a:lvl7pPr marL="936625" indent="-128588">
              <a:defRPr sz="1000"/>
            </a:lvl7pPr>
            <a:lvl8pPr marL="1077913" indent="-130175">
              <a:defRPr sz="1000"/>
            </a:lvl8pPr>
            <a:lvl9pPr marL="1208088" indent="-130175">
              <a:defRPr sz="1000"/>
            </a:lvl9pPr>
          </a:lstStyle>
          <a:p>
            <a:pPr lvl="0"/>
            <a:r>
              <a:rPr lang="de-DE" dirty="0"/>
              <a:t>Click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enter</a:t>
            </a:r>
            <a:r>
              <a:rPr lang="de-DE" dirty="0"/>
              <a:t> </a:t>
            </a:r>
            <a:r>
              <a:rPr lang="de-DE" dirty="0" err="1"/>
              <a:t>text</a:t>
            </a:r>
            <a:endParaRPr lang="de-DE" dirty="0"/>
          </a:p>
          <a:p>
            <a:pPr lvl="1"/>
            <a:r>
              <a:rPr lang="de-DE" dirty="0"/>
              <a:t>Second </a:t>
            </a:r>
            <a:r>
              <a:rPr lang="de-DE" dirty="0" err="1"/>
              <a:t>level</a:t>
            </a:r>
            <a:endParaRPr lang="de-DE" dirty="0"/>
          </a:p>
          <a:p>
            <a:pPr lvl="2"/>
            <a:r>
              <a:rPr lang="de-DE" dirty="0"/>
              <a:t>Third </a:t>
            </a:r>
            <a:r>
              <a:rPr lang="de-DE" dirty="0" err="1"/>
              <a:t>level</a:t>
            </a:r>
            <a:endParaRPr lang="de-DE" dirty="0"/>
          </a:p>
          <a:p>
            <a:pPr lvl="3"/>
            <a:r>
              <a:rPr lang="de-DE" dirty="0" err="1"/>
              <a:t>Forth</a:t>
            </a:r>
            <a:r>
              <a:rPr lang="de-DE" dirty="0"/>
              <a:t> </a:t>
            </a:r>
            <a:r>
              <a:rPr lang="de-DE" dirty="0" err="1"/>
              <a:t>level</a:t>
            </a:r>
            <a:endParaRPr lang="de-DE" dirty="0"/>
          </a:p>
          <a:p>
            <a:pPr lvl="4"/>
            <a:r>
              <a:rPr lang="de-DE" dirty="0" err="1"/>
              <a:t>Fifth</a:t>
            </a:r>
            <a:r>
              <a:rPr lang="de-DE" dirty="0"/>
              <a:t> </a:t>
            </a:r>
            <a:r>
              <a:rPr lang="de-DE" dirty="0" err="1"/>
              <a:t>level</a:t>
            </a:r>
            <a:endParaRPr lang="de-DE" dirty="0"/>
          </a:p>
          <a:p>
            <a:pPr lvl="5"/>
            <a:r>
              <a:rPr lang="de-DE" dirty="0" err="1"/>
              <a:t>Sixth</a:t>
            </a:r>
            <a:r>
              <a:rPr lang="de-DE" dirty="0"/>
              <a:t> </a:t>
            </a:r>
            <a:r>
              <a:rPr lang="de-DE" dirty="0" err="1"/>
              <a:t>level</a:t>
            </a:r>
            <a:endParaRPr lang="de-DE" dirty="0"/>
          </a:p>
          <a:p>
            <a:pPr lvl="6"/>
            <a:r>
              <a:rPr lang="de-DE" dirty="0" err="1"/>
              <a:t>Seventh</a:t>
            </a:r>
            <a:r>
              <a:rPr lang="de-DE" dirty="0"/>
              <a:t> </a:t>
            </a:r>
            <a:r>
              <a:rPr lang="de-DE" dirty="0" err="1"/>
              <a:t>level</a:t>
            </a:r>
            <a:endParaRPr lang="de-DE" dirty="0"/>
          </a:p>
          <a:p>
            <a:pPr lvl="7"/>
            <a:r>
              <a:rPr lang="de-DE" dirty="0" err="1"/>
              <a:t>Eighth</a:t>
            </a:r>
            <a:r>
              <a:rPr lang="de-DE" dirty="0"/>
              <a:t> </a:t>
            </a:r>
            <a:r>
              <a:rPr lang="de-DE" dirty="0" err="1"/>
              <a:t>level</a:t>
            </a:r>
            <a:endParaRPr lang="de-DE" dirty="0"/>
          </a:p>
          <a:p>
            <a:pPr lvl="8"/>
            <a:r>
              <a:rPr lang="de-DE" dirty="0" err="1"/>
              <a:t>Ninth</a:t>
            </a:r>
            <a:r>
              <a:rPr lang="de-DE" dirty="0"/>
              <a:t> </a:t>
            </a:r>
            <a:r>
              <a:rPr lang="de-DE" dirty="0" err="1"/>
              <a:t>level</a:t>
            </a:r>
            <a:endParaRPr lang="de-DE" dirty="0"/>
          </a:p>
        </p:txBody>
      </p:sp>
      <p:sp>
        <p:nvSpPr>
          <p:cNvPr id="23" name="Textplatzhalter 7"/>
          <p:cNvSpPr>
            <a:spLocks noGrp="1"/>
          </p:cNvSpPr>
          <p:nvPr>
            <p:ph type="body" sz="quarter" idx="32" hasCustomPrompt="1"/>
          </p:nvPr>
        </p:nvSpPr>
        <p:spPr>
          <a:xfrm>
            <a:off x="4406560" y="1990809"/>
            <a:ext cx="3364149" cy="1771575"/>
          </a:xfrm>
          <a:ln w="19050">
            <a:solidFill>
              <a:schemeClr val="tx2"/>
            </a:solidFill>
          </a:ln>
        </p:spPr>
        <p:txBody>
          <a:bodyPr lIns="72000" tIns="36000" rIns="36000" bIns="36000">
            <a:normAutofit/>
          </a:bodyPr>
          <a:lstStyle>
            <a:lvl1pPr marL="134938" indent="-134938">
              <a:defRPr sz="1000"/>
            </a:lvl1pPr>
            <a:lvl2pPr marL="263525" indent="-123825">
              <a:defRPr sz="1000"/>
            </a:lvl2pPr>
            <a:lvl3pPr marL="420688" indent="-146050">
              <a:defRPr sz="1000"/>
            </a:lvl3pPr>
            <a:lvl4pPr marL="538163" indent="-117475">
              <a:defRPr sz="1000"/>
            </a:lvl4pPr>
            <a:lvl5pPr marL="668338" indent="-123825">
              <a:defRPr sz="1000"/>
            </a:lvl5pPr>
            <a:lvl6pPr marL="808038" indent="-134938">
              <a:defRPr sz="1000"/>
            </a:lvl6pPr>
            <a:lvl7pPr marL="936625" indent="-128588">
              <a:defRPr sz="1000"/>
            </a:lvl7pPr>
            <a:lvl8pPr marL="1077913" indent="-130175">
              <a:defRPr sz="1000"/>
            </a:lvl8pPr>
            <a:lvl9pPr marL="1208088" indent="-130175">
              <a:defRPr sz="1000"/>
            </a:lvl9pPr>
          </a:lstStyle>
          <a:p>
            <a:pPr lvl="0"/>
            <a:r>
              <a:rPr lang="de-DE" dirty="0"/>
              <a:t>Click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enter</a:t>
            </a:r>
            <a:r>
              <a:rPr lang="de-DE" dirty="0"/>
              <a:t> </a:t>
            </a:r>
            <a:r>
              <a:rPr lang="de-DE" dirty="0" err="1"/>
              <a:t>text</a:t>
            </a:r>
            <a:endParaRPr lang="de-DE" dirty="0"/>
          </a:p>
          <a:p>
            <a:pPr lvl="1"/>
            <a:r>
              <a:rPr lang="de-DE" dirty="0"/>
              <a:t>Second </a:t>
            </a:r>
            <a:r>
              <a:rPr lang="de-DE" dirty="0" err="1"/>
              <a:t>level</a:t>
            </a:r>
            <a:endParaRPr lang="de-DE" dirty="0"/>
          </a:p>
          <a:p>
            <a:pPr lvl="2"/>
            <a:r>
              <a:rPr lang="de-DE" dirty="0"/>
              <a:t>Third </a:t>
            </a:r>
            <a:r>
              <a:rPr lang="de-DE" dirty="0" err="1"/>
              <a:t>level</a:t>
            </a:r>
            <a:endParaRPr lang="de-DE" dirty="0"/>
          </a:p>
          <a:p>
            <a:pPr lvl="3"/>
            <a:r>
              <a:rPr lang="de-DE" dirty="0" err="1"/>
              <a:t>Forth</a:t>
            </a:r>
            <a:r>
              <a:rPr lang="de-DE" dirty="0"/>
              <a:t> </a:t>
            </a:r>
            <a:r>
              <a:rPr lang="de-DE" dirty="0" err="1"/>
              <a:t>level</a:t>
            </a:r>
            <a:endParaRPr lang="de-DE" dirty="0"/>
          </a:p>
          <a:p>
            <a:pPr lvl="4"/>
            <a:r>
              <a:rPr lang="de-DE" dirty="0" err="1"/>
              <a:t>Fifth</a:t>
            </a:r>
            <a:r>
              <a:rPr lang="de-DE" dirty="0"/>
              <a:t> </a:t>
            </a:r>
            <a:r>
              <a:rPr lang="de-DE" dirty="0" err="1"/>
              <a:t>level</a:t>
            </a:r>
            <a:endParaRPr lang="de-DE" dirty="0"/>
          </a:p>
          <a:p>
            <a:pPr lvl="5"/>
            <a:r>
              <a:rPr lang="de-DE" dirty="0" err="1"/>
              <a:t>Sixth</a:t>
            </a:r>
            <a:r>
              <a:rPr lang="de-DE" dirty="0"/>
              <a:t> </a:t>
            </a:r>
            <a:r>
              <a:rPr lang="de-DE" dirty="0" err="1"/>
              <a:t>level</a:t>
            </a:r>
            <a:endParaRPr lang="de-DE" dirty="0"/>
          </a:p>
          <a:p>
            <a:pPr lvl="6"/>
            <a:r>
              <a:rPr lang="de-DE" dirty="0" err="1"/>
              <a:t>Seventh</a:t>
            </a:r>
            <a:r>
              <a:rPr lang="de-DE" dirty="0"/>
              <a:t> </a:t>
            </a:r>
            <a:r>
              <a:rPr lang="de-DE" dirty="0" err="1"/>
              <a:t>level</a:t>
            </a:r>
            <a:endParaRPr lang="de-DE" dirty="0"/>
          </a:p>
          <a:p>
            <a:pPr lvl="7"/>
            <a:r>
              <a:rPr lang="de-DE" dirty="0" err="1"/>
              <a:t>Eighth</a:t>
            </a:r>
            <a:r>
              <a:rPr lang="de-DE" dirty="0"/>
              <a:t> </a:t>
            </a:r>
            <a:r>
              <a:rPr lang="de-DE" dirty="0" err="1"/>
              <a:t>level</a:t>
            </a:r>
            <a:endParaRPr lang="de-DE" dirty="0"/>
          </a:p>
          <a:p>
            <a:pPr lvl="8"/>
            <a:r>
              <a:rPr lang="de-DE" dirty="0" err="1"/>
              <a:t>Ninth</a:t>
            </a:r>
            <a:r>
              <a:rPr lang="de-DE" dirty="0"/>
              <a:t> </a:t>
            </a:r>
            <a:r>
              <a:rPr lang="de-DE" dirty="0" err="1"/>
              <a:t>level</a:t>
            </a:r>
            <a:endParaRPr lang="de-DE" dirty="0"/>
          </a:p>
        </p:txBody>
      </p:sp>
      <p:sp>
        <p:nvSpPr>
          <p:cNvPr id="27" name="Textplatzhalter 7"/>
          <p:cNvSpPr>
            <a:spLocks noGrp="1"/>
          </p:cNvSpPr>
          <p:nvPr>
            <p:ph type="body" sz="quarter" idx="33" hasCustomPrompt="1"/>
          </p:nvPr>
        </p:nvSpPr>
        <p:spPr>
          <a:xfrm>
            <a:off x="8075816" y="1990809"/>
            <a:ext cx="3364149" cy="1771575"/>
          </a:xfrm>
          <a:ln w="19050">
            <a:solidFill>
              <a:schemeClr val="tx2"/>
            </a:solidFill>
          </a:ln>
        </p:spPr>
        <p:txBody>
          <a:bodyPr lIns="72000" tIns="36000" rIns="36000" bIns="36000">
            <a:normAutofit/>
          </a:bodyPr>
          <a:lstStyle>
            <a:lvl1pPr marL="134938" indent="-134938">
              <a:defRPr sz="1000"/>
            </a:lvl1pPr>
            <a:lvl2pPr marL="263525" indent="-123825">
              <a:defRPr sz="1000"/>
            </a:lvl2pPr>
            <a:lvl3pPr marL="420688" indent="-146050">
              <a:defRPr sz="1000"/>
            </a:lvl3pPr>
            <a:lvl4pPr marL="538163" indent="-117475">
              <a:defRPr sz="1000"/>
            </a:lvl4pPr>
            <a:lvl5pPr marL="668338" indent="-123825">
              <a:defRPr sz="1000"/>
            </a:lvl5pPr>
            <a:lvl6pPr marL="808038" indent="-134938">
              <a:defRPr sz="1000"/>
            </a:lvl6pPr>
            <a:lvl7pPr marL="936625" indent="-128588">
              <a:defRPr sz="1000"/>
            </a:lvl7pPr>
            <a:lvl8pPr marL="1077913" indent="-130175">
              <a:defRPr sz="1000"/>
            </a:lvl8pPr>
            <a:lvl9pPr marL="1208088" indent="-130175">
              <a:defRPr sz="1000"/>
            </a:lvl9pPr>
          </a:lstStyle>
          <a:p>
            <a:pPr lvl="0"/>
            <a:r>
              <a:rPr lang="de-DE" dirty="0"/>
              <a:t>Click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enter</a:t>
            </a:r>
            <a:r>
              <a:rPr lang="de-DE" dirty="0"/>
              <a:t> </a:t>
            </a:r>
            <a:r>
              <a:rPr lang="de-DE" dirty="0" err="1"/>
              <a:t>text</a:t>
            </a:r>
            <a:endParaRPr lang="de-DE" dirty="0"/>
          </a:p>
          <a:p>
            <a:pPr lvl="1"/>
            <a:r>
              <a:rPr lang="de-DE" dirty="0"/>
              <a:t>Second </a:t>
            </a:r>
            <a:r>
              <a:rPr lang="de-DE" dirty="0" err="1"/>
              <a:t>level</a:t>
            </a:r>
            <a:endParaRPr lang="de-DE" dirty="0"/>
          </a:p>
          <a:p>
            <a:pPr lvl="2"/>
            <a:r>
              <a:rPr lang="de-DE" dirty="0"/>
              <a:t>Third </a:t>
            </a:r>
            <a:r>
              <a:rPr lang="de-DE" dirty="0" err="1"/>
              <a:t>level</a:t>
            </a:r>
            <a:endParaRPr lang="de-DE" dirty="0"/>
          </a:p>
          <a:p>
            <a:pPr lvl="3"/>
            <a:r>
              <a:rPr lang="de-DE" dirty="0" err="1"/>
              <a:t>Forth</a:t>
            </a:r>
            <a:r>
              <a:rPr lang="de-DE" dirty="0"/>
              <a:t> </a:t>
            </a:r>
            <a:r>
              <a:rPr lang="de-DE" dirty="0" err="1"/>
              <a:t>level</a:t>
            </a:r>
            <a:endParaRPr lang="de-DE" dirty="0"/>
          </a:p>
          <a:p>
            <a:pPr lvl="4"/>
            <a:r>
              <a:rPr lang="de-DE" dirty="0" err="1"/>
              <a:t>Fifth</a:t>
            </a:r>
            <a:r>
              <a:rPr lang="de-DE" dirty="0"/>
              <a:t> </a:t>
            </a:r>
            <a:r>
              <a:rPr lang="de-DE" dirty="0" err="1"/>
              <a:t>level</a:t>
            </a:r>
            <a:endParaRPr lang="de-DE" dirty="0"/>
          </a:p>
          <a:p>
            <a:pPr lvl="5"/>
            <a:r>
              <a:rPr lang="de-DE" dirty="0" err="1"/>
              <a:t>Sixth</a:t>
            </a:r>
            <a:r>
              <a:rPr lang="de-DE" dirty="0"/>
              <a:t> </a:t>
            </a:r>
            <a:r>
              <a:rPr lang="de-DE" dirty="0" err="1"/>
              <a:t>level</a:t>
            </a:r>
            <a:endParaRPr lang="de-DE" dirty="0"/>
          </a:p>
          <a:p>
            <a:pPr lvl="6"/>
            <a:r>
              <a:rPr lang="de-DE" dirty="0" err="1"/>
              <a:t>Seventh</a:t>
            </a:r>
            <a:r>
              <a:rPr lang="de-DE" dirty="0"/>
              <a:t> </a:t>
            </a:r>
            <a:r>
              <a:rPr lang="de-DE" dirty="0" err="1"/>
              <a:t>level</a:t>
            </a:r>
            <a:endParaRPr lang="de-DE" dirty="0"/>
          </a:p>
          <a:p>
            <a:pPr lvl="7"/>
            <a:r>
              <a:rPr lang="de-DE" dirty="0" err="1"/>
              <a:t>Eighth</a:t>
            </a:r>
            <a:r>
              <a:rPr lang="de-DE" dirty="0"/>
              <a:t> </a:t>
            </a:r>
            <a:r>
              <a:rPr lang="de-DE" dirty="0" err="1"/>
              <a:t>level</a:t>
            </a:r>
            <a:endParaRPr lang="de-DE" dirty="0"/>
          </a:p>
          <a:p>
            <a:pPr lvl="8"/>
            <a:r>
              <a:rPr lang="de-DE" dirty="0" err="1"/>
              <a:t>Ninth</a:t>
            </a:r>
            <a:r>
              <a:rPr lang="de-DE" dirty="0"/>
              <a:t> </a:t>
            </a:r>
            <a:r>
              <a:rPr lang="de-DE" dirty="0" err="1"/>
              <a:t>level</a:t>
            </a:r>
            <a:endParaRPr lang="de-DE" dirty="0"/>
          </a:p>
        </p:txBody>
      </p:sp>
      <p:sp>
        <p:nvSpPr>
          <p:cNvPr id="29" name="Textplatzhalter 7"/>
          <p:cNvSpPr>
            <a:spLocks noGrp="1"/>
          </p:cNvSpPr>
          <p:nvPr>
            <p:ph type="body" sz="quarter" idx="34" hasCustomPrompt="1"/>
          </p:nvPr>
        </p:nvSpPr>
        <p:spPr>
          <a:xfrm>
            <a:off x="736600" y="4857759"/>
            <a:ext cx="10703365" cy="1419225"/>
          </a:xfrm>
          <a:ln w="19050">
            <a:solidFill>
              <a:schemeClr val="tx2"/>
            </a:solidFill>
          </a:ln>
        </p:spPr>
        <p:txBody>
          <a:bodyPr lIns="72000" tIns="36000" rIns="36000" bIns="36000">
            <a:normAutofit/>
          </a:bodyPr>
          <a:lstStyle>
            <a:lvl1pPr marL="134938" indent="-134938">
              <a:defRPr sz="1000"/>
            </a:lvl1pPr>
            <a:lvl2pPr marL="263525" indent="-123825">
              <a:defRPr sz="1000"/>
            </a:lvl2pPr>
            <a:lvl3pPr marL="420688" indent="-146050">
              <a:defRPr sz="1000"/>
            </a:lvl3pPr>
            <a:lvl4pPr marL="538163" indent="-117475">
              <a:defRPr sz="1000"/>
            </a:lvl4pPr>
            <a:lvl5pPr marL="668338" indent="-123825">
              <a:defRPr sz="1000"/>
            </a:lvl5pPr>
            <a:lvl6pPr marL="808038" indent="-134938">
              <a:defRPr sz="1000"/>
            </a:lvl6pPr>
            <a:lvl7pPr marL="936625" indent="-128588">
              <a:defRPr sz="1000"/>
            </a:lvl7pPr>
            <a:lvl8pPr marL="1077913" indent="-130175">
              <a:defRPr sz="1000"/>
            </a:lvl8pPr>
            <a:lvl9pPr marL="1208088" indent="-130175">
              <a:defRPr sz="1000"/>
            </a:lvl9pPr>
          </a:lstStyle>
          <a:p>
            <a:pPr lvl="0"/>
            <a:r>
              <a:rPr lang="de-DE" dirty="0"/>
              <a:t>Click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enter</a:t>
            </a:r>
            <a:r>
              <a:rPr lang="de-DE" dirty="0"/>
              <a:t> </a:t>
            </a:r>
            <a:r>
              <a:rPr lang="de-DE" dirty="0" err="1"/>
              <a:t>text</a:t>
            </a:r>
            <a:endParaRPr lang="de-DE" dirty="0"/>
          </a:p>
          <a:p>
            <a:pPr lvl="1"/>
            <a:r>
              <a:rPr lang="de-DE" dirty="0"/>
              <a:t>Second </a:t>
            </a:r>
            <a:r>
              <a:rPr lang="de-DE" dirty="0" err="1"/>
              <a:t>level</a:t>
            </a:r>
            <a:endParaRPr lang="de-DE" dirty="0"/>
          </a:p>
          <a:p>
            <a:pPr lvl="2"/>
            <a:r>
              <a:rPr lang="de-DE" dirty="0"/>
              <a:t>Third </a:t>
            </a:r>
            <a:r>
              <a:rPr lang="de-DE" dirty="0" err="1"/>
              <a:t>level</a:t>
            </a:r>
            <a:endParaRPr lang="de-DE" dirty="0"/>
          </a:p>
          <a:p>
            <a:pPr lvl="3"/>
            <a:r>
              <a:rPr lang="de-DE" dirty="0" err="1"/>
              <a:t>Forth</a:t>
            </a:r>
            <a:r>
              <a:rPr lang="de-DE" dirty="0"/>
              <a:t> </a:t>
            </a:r>
            <a:r>
              <a:rPr lang="de-DE" dirty="0" err="1"/>
              <a:t>level</a:t>
            </a:r>
            <a:endParaRPr lang="de-DE" dirty="0"/>
          </a:p>
          <a:p>
            <a:pPr lvl="4"/>
            <a:r>
              <a:rPr lang="de-DE" dirty="0" err="1"/>
              <a:t>Fifth</a:t>
            </a:r>
            <a:r>
              <a:rPr lang="de-DE" dirty="0"/>
              <a:t> </a:t>
            </a:r>
            <a:r>
              <a:rPr lang="de-DE" dirty="0" err="1"/>
              <a:t>level</a:t>
            </a:r>
            <a:endParaRPr lang="de-DE" dirty="0"/>
          </a:p>
          <a:p>
            <a:pPr lvl="5"/>
            <a:r>
              <a:rPr lang="de-DE" dirty="0" err="1"/>
              <a:t>Sixth</a:t>
            </a:r>
            <a:r>
              <a:rPr lang="de-DE" dirty="0"/>
              <a:t> </a:t>
            </a:r>
            <a:r>
              <a:rPr lang="de-DE" dirty="0" err="1"/>
              <a:t>level</a:t>
            </a:r>
            <a:endParaRPr lang="de-DE" dirty="0"/>
          </a:p>
        </p:txBody>
      </p:sp>
      <p:pic>
        <p:nvPicPr>
          <p:cNvPr id="22" name="Grafik 21">
            <a:extLst>
              <a:ext uri="{FF2B5EF4-FFF2-40B4-BE49-F238E27FC236}">
                <a16:creationId xmlns:a16="http://schemas.microsoft.com/office/drawing/2014/main" id="{119DA0F4-2BDF-4A3E-9E05-B7101FB431F6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715853"/>
            <a:ext cx="542544" cy="1463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0429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rrows and textbox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Object 10" hidden="1">
            <a:extLst>
              <a:ext uri="{FF2B5EF4-FFF2-40B4-BE49-F238E27FC236}">
                <a16:creationId xmlns:a16="http://schemas.microsoft.com/office/drawing/2014/main" id="{35822547-77C4-4C4A-B1FA-FB21DC8CE211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220354123"/>
              </p:ext>
            </p:extLst>
          </p:nvPr>
        </p:nvGraphicFramePr>
        <p:xfrm>
          <a:off x="1590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18" name="think-cell Slide" r:id="rId5" imgW="473" imgH="473" progId="TCLayout.ActiveDocument.1">
                  <p:embed/>
                </p:oleObj>
              </mc:Choice>
              <mc:Fallback>
                <p:oleObj name="think-cell Slide" r:id="rId5" imgW="473" imgH="473" progId="TCLayout.ActiveDocument.1">
                  <p:embed/>
                  <p:pic>
                    <p:nvPicPr>
                      <p:cNvPr id="11" name="Object 10" hidden="1">
                        <a:extLst>
                          <a:ext uri="{FF2B5EF4-FFF2-40B4-BE49-F238E27FC236}">
                            <a16:creationId xmlns:a16="http://schemas.microsoft.com/office/drawing/2014/main" id="{35822547-77C4-4C4A-B1FA-FB21DC8CE21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90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9" hidden="1">
            <a:extLst>
              <a:ext uri="{FF2B5EF4-FFF2-40B4-BE49-F238E27FC236}">
                <a16:creationId xmlns:a16="http://schemas.microsoft.com/office/drawing/2014/main" id="{97C57029-30C6-4D93-84F9-13BB13468849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2" y="0"/>
            <a:ext cx="158751" cy="15875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lvl="0" indent="0" algn="ctr" ea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de-DE" sz="1800" b="1" i="0" baseline="0" dirty="0">
              <a:latin typeface="Arial" panose="020B0604020202020204" pitchFamily="34" charset="0"/>
              <a:ea typeface="+mj-ea"/>
              <a:cs typeface="+mj-cs"/>
              <a:sym typeface="Arial" panose="020B0604020202020204" pitchFamily="34" charset="0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dirty="0"/>
              <a:t>Click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enter</a:t>
            </a:r>
            <a:r>
              <a:rPr lang="de-DE" dirty="0"/>
              <a:t> title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383EB99-40B2-4176-B4FA-CDBAA950DF99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12" name="Textplatzhalter 6"/>
          <p:cNvSpPr>
            <a:spLocks noGrp="1"/>
          </p:cNvSpPr>
          <p:nvPr>
            <p:ph type="body" sz="quarter" idx="31" hasCustomPrompt="1"/>
          </p:nvPr>
        </p:nvSpPr>
        <p:spPr>
          <a:xfrm>
            <a:off x="735949" y="1495425"/>
            <a:ext cx="3364800" cy="705600"/>
          </a:xfrm>
          <a:prstGeom prst="homePlate">
            <a:avLst>
              <a:gd name="adj" fmla="val 68899"/>
            </a:avLst>
          </a:prstGeom>
          <a:solidFill>
            <a:schemeClr val="tx2"/>
          </a:solidFill>
          <a:ln w="19050">
            <a:solidFill>
              <a:schemeClr val="tx2"/>
            </a:solidFill>
          </a:ln>
        </p:spPr>
        <p:txBody>
          <a:bodyPr lIns="72000" tIns="0" rIns="0" bIns="0" anchor="ctr" anchorCtr="0"/>
          <a:lstStyle>
            <a:lvl1pPr marL="0" indent="0">
              <a:buFont typeface="Arial" panose="020B0604020202020204" pitchFamily="34" charset="0"/>
              <a:buNone/>
              <a:defRPr sz="1000" b="1" baseline="0"/>
            </a:lvl1pPr>
            <a:lvl2pPr marL="179388" indent="-179388">
              <a:defRPr sz="1000"/>
            </a:lvl2pPr>
            <a:lvl3pPr marL="358775" indent="-179388">
              <a:defRPr sz="1000"/>
            </a:lvl3pPr>
            <a:lvl4pPr marL="538163" indent="-179388">
              <a:defRPr sz="1000"/>
            </a:lvl4pPr>
            <a:lvl5pPr marL="717550" marR="0" indent="-17938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1000"/>
            </a:lvl5pPr>
            <a:lvl6pPr marL="896938" indent="-179388">
              <a:buFont typeface="Symbol" panose="05050102010706020507" pitchFamily="18" charset="2"/>
              <a:buChar char="-"/>
              <a:tabLst/>
              <a:defRPr sz="1000"/>
            </a:lvl6pPr>
            <a:lvl7pPr marL="1076325" indent="-179388">
              <a:buFont typeface="Arial" panose="020B0604020202020204" pitchFamily="34" charset="0"/>
              <a:buChar char="•"/>
              <a:defRPr sz="1000"/>
            </a:lvl7pPr>
            <a:lvl8pPr marL="1257300" indent="-180975">
              <a:buFont typeface="Symbol" panose="05050102010706020507" pitchFamily="18" charset="2"/>
              <a:buChar char="-"/>
              <a:defRPr sz="1000"/>
            </a:lvl8pPr>
            <a:lvl9pPr marL="1436688" indent="-179388">
              <a:buFont typeface="Arial" panose="020B0604020202020204" pitchFamily="34" charset="0"/>
              <a:buChar char="•"/>
              <a:defRPr sz="1000"/>
            </a:lvl9pPr>
          </a:lstStyle>
          <a:p>
            <a:pPr lvl="0"/>
            <a:r>
              <a:rPr lang="de-DE" dirty="0"/>
              <a:t>Click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enter</a:t>
            </a:r>
            <a:r>
              <a:rPr lang="de-DE" dirty="0"/>
              <a:t> </a:t>
            </a:r>
            <a:r>
              <a:rPr lang="de-DE" dirty="0" err="1"/>
              <a:t>text</a:t>
            </a:r>
            <a:endParaRPr lang="de-DE" dirty="0"/>
          </a:p>
        </p:txBody>
      </p:sp>
      <p:sp>
        <p:nvSpPr>
          <p:cNvPr id="14" name="Textplatzhalter 6"/>
          <p:cNvSpPr>
            <a:spLocks noGrp="1"/>
          </p:cNvSpPr>
          <p:nvPr>
            <p:ph type="body" sz="quarter" idx="32" hasCustomPrompt="1"/>
          </p:nvPr>
        </p:nvSpPr>
        <p:spPr>
          <a:xfrm>
            <a:off x="735949" y="3199650"/>
            <a:ext cx="3364800" cy="705600"/>
          </a:xfrm>
          <a:prstGeom prst="homePlate">
            <a:avLst>
              <a:gd name="adj" fmla="val 68899"/>
            </a:avLst>
          </a:prstGeom>
          <a:solidFill>
            <a:schemeClr val="tx2"/>
          </a:solidFill>
          <a:ln w="19050">
            <a:solidFill>
              <a:schemeClr val="tx2"/>
            </a:solidFill>
          </a:ln>
        </p:spPr>
        <p:txBody>
          <a:bodyPr lIns="72000" tIns="0" rIns="0" bIns="0" anchor="ctr" anchorCtr="0"/>
          <a:lstStyle>
            <a:lvl1pPr marL="0" indent="0">
              <a:buNone/>
              <a:defRPr sz="1000" b="1" baseline="0"/>
            </a:lvl1pPr>
            <a:lvl2pPr marL="179388" indent="-179388">
              <a:defRPr sz="1000"/>
            </a:lvl2pPr>
            <a:lvl3pPr marL="358775" indent="-179388">
              <a:defRPr sz="1000"/>
            </a:lvl3pPr>
            <a:lvl4pPr marL="538163" indent="-179388">
              <a:defRPr sz="1000"/>
            </a:lvl4pPr>
            <a:lvl5pPr marL="717550" marR="0" indent="-17938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1000"/>
            </a:lvl5pPr>
            <a:lvl6pPr marL="896938" indent="-179388">
              <a:buFont typeface="Symbol" panose="05050102010706020507" pitchFamily="18" charset="2"/>
              <a:buChar char="-"/>
              <a:tabLst/>
              <a:defRPr sz="1000"/>
            </a:lvl6pPr>
            <a:lvl7pPr marL="1076325" indent="-179388">
              <a:buFont typeface="Arial" panose="020B0604020202020204" pitchFamily="34" charset="0"/>
              <a:buChar char="•"/>
              <a:defRPr sz="1000"/>
            </a:lvl7pPr>
            <a:lvl8pPr marL="1257300" indent="-180975">
              <a:buFont typeface="Symbol" panose="05050102010706020507" pitchFamily="18" charset="2"/>
              <a:buChar char="-"/>
              <a:defRPr sz="1000"/>
            </a:lvl8pPr>
            <a:lvl9pPr marL="1436688" indent="-179388">
              <a:buFont typeface="Arial" panose="020B0604020202020204" pitchFamily="34" charset="0"/>
              <a:buChar char="•"/>
              <a:defRPr sz="1000"/>
            </a:lvl9pPr>
          </a:lstStyle>
          <a:p>
            <a:pPr lvl="0"/>
            <a:r>
              <a:rPr lang="de-DE" dirty="0"/>
              <a:t>Click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enter</a:t>
            </a:r>
            <a:r>
              <a:rPr lang="de-DE" dirty="0"/>
              <a:t> </a:t>
            </a:r>
            <a:r>
              <a:rPr lang="de-DE" dirty="0" err="1"/>
              <a:t>text</a:t>
            </a:r>
            <a:endParaRPr lang="de-DE" dirty="0"/>
          </a:p>
        </p:txBody>
      </p:sp>
      <p:sp>
        <p:nvSpPr>
          <p:cNvPr id="15" name="Textplatzhalter 6"/>
          <p:cNvSpPr>
            <a:spLocks noGrp="1"/>
          </p:cNvSpPr>
          <p:nvPr>
            <p:ph type="body" sz="quarter" idx="33" hasCustomPrompt="1"/>
          </p:nvPr>
        </p:nvSpPr>
        <p:spPr>
          <a:xfrm>
            <a:off x="735949" y="4885576"/>
            <a:ext cx="3364800" cy="705600"/>
          </a:xfrm>
          <a:prstGeom prst="homePlate">
            <a:avLst>
              <a:gd name="adj" fmla="val 68899"/>
            </a:avLst>
          </a:prstGeom>
          <a:solidFill>
            <a:schemeClr val="tx2"/>
          </a:solidFill>
          <a:ln w="19050">
            <a:solidFill>
              <a:schemeClr val="tx2"/>
            </a:solidFill>
          </a:ln>
        </p:spPr>
        <p:txBody>
          <a:bodyPr lIns="72000" tIns="0" rIns="0" bIns="0" anchor="ctr" anchorCtr="0"/>
          <a:lstStyle>
            <a:lvl1pPr marL="0" indent="0">
              <a:buNone/>
              <a:defRPr sz="1000" b="1" baseline="0"/>
            </a:lvl1pPr>
            <a:lvl2pPr marL="179388" indent="-179388">
              <a:defRPr sz="1000"/>
            </a:lvl2pPr>
            <a:lvl3pPr marL="358775" indent="-179388">
              <a:defRPr sz="1000"/>
            </a:lvl3pPr>
            <a:lvl4pPr marL="538163" indent="-179388">
              <a:defRPr sz="1000"/>
            </a:lvl4pPr>
            <a:lvl5pPr marL="717550" marR="0" indent="-17938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1000"/>
            </a:lvl5pPr>
            <a:lvl6pPr marL="896938" indent="-179388">
              <a:buFont typeface="Symbol" panose="05050102010706020507" pitchFamily="18" charset="2"/>
              <a:buChar char="-"/>
              <a:tabLst/>
              <a:defRPr sz="1000"/>
            </a:lvl6pPr>
            <a:lvl7pPr marL="1076325" indent="-179388">
              <a:buFont typeface="Arial" panose="020B0604020202020204" pitchFamily="34" charset="0"/>
              <a:buChar char="•"/>
              <a:defRPr sz="1000"/>
            </a:lvl7pPr>
            <a:lvl8pPr marL="1257300" indent="-180975">
              <a:buFont typeface="Symbol" panose="05050102010706020507" pitchFamily="18" charset="2"/>
              <a:buChar char="-"/>
              <a:defRPr sz="1000"/>
            </a:lvl8pPr>
            <a:lvl9pPr marL="1436688" indent="-179388">
              <a:buFont typeface="Arial" panose="020B0604020202020204" pitchFamily="34" charset="0"/>
              <a:buChar char="•"/>
              <a:defRPr sz="1000"/>
            </a:lvl9pPr>
          </a:lstStyle>
          <a:p>
            <a:pPr lvl="0"/>
            <a:r>
              <a:rPr lang="de-DE" dirty="0"/>
              <a:t>Click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enter</a:t>
            </a:r>
            <a:r>
              <a:rPr lang="de-DE" dirty="0"/>
              <a:t> </a:t>
            </a:r>
            <a:r>
              <a:rPr lang="de-DE" dirty="0" err="1"/>
              <a:t>text</a:t>
            </a:r>
            <a:endParaRPr lang="de-DE" dirty="0"/>
          </a:p>
        </p:txBody>
      </p:sp>
      <p:sp>
        <p:nvSpPr>
          <p:cNvPr id="13" name="Textplatzhalter 7"/>
          <p:cNvSpPr>
            <a:spLocks noGrp="1"/>
          </p:cNvSpPr>
          <p:nvPr>
            <p:ph type="body" sz="quarter" idx="34" hasCustomPrompt="1"/>
          </p:nvPr>
        </p:nvSpPr>
        <p:spPr>
          <a:xfrm>
            <a:off x="4406556" y="1495425"/>
            <a:ext cx="7046400" cy="1389600"/>
          </a:xfrm>
          <a:ln w="19050">
            <a:solidFill>
              <a:schemeClr val="tx2"/>
            </a:solidFill>
          </a:ln>
        </p:spPr>
        <p:txBody>
          <a:bodyPr lIns="72000" tIns="36000" rIns="36000" bIns="36000">
            <a:normAutofit/>
          </a:bodyPr>
          <a:lstStyle>
            <a:lvl1pPr marL="134938" indent="-134938">
              <a:defRPr sz="1000"/>
            </a:lvl1pPr>
            <a:lvl2pPr marL="263525" indent="-123825">
              <a:defRPr sz="1000"/>
            </a:lvl2pPr>
            <a:lvl3pPr marL="420688" indent="-146050">
              <a:defRPr sz="1000"/>
            </a:lvl3pPr>
            <a:lvl4pPr marL="538163" indent="-117475">
              <a:defRPr sz="1000"/>
            </a:lvl4pPr>
            <a:lvl5pPr marL="668338" indent="-123825">
              <a:defRPr sz="1000"/>
            </a:lvl5pPr>
            <a:lvl6pPr marL="808038" indent="-134938">
              <a:defRPr sz="1000"/>
            </a:lvl6pPr>
            <a:lvl7pPr marL="936625" indent="-128588">
              <a:defRPr sz="1000"/>
            </a:lvl7pPr>
            <a:lvl8pPr marL="1077913" indent="-130175">
              <a:defRPr sz="1000"/>
            </a:lvl8pPr>
            <a:lvl9pPr marL="1208088" indent="-130175">
              <a:defRPr sz="1000"/>
            </a:lvl9pPr>
          </a:lstStyle>
          <a:p>
            <a:pPr lvl="0"/>
            <a:r>
              <a:rPr lang="de-DE" dirty="0"/>
              <a:t>Click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enter</a:t>
            </a:r>
            <a:r>
              <a:rPr lang="de-DE" dirty="0"/>
              <a:t> </a:t>
            </a:r>
            <a:r>
              <a:rPr lang="de-DE" dirty="0" err="1"/>
              <a:t>text</a:t>
            </a:r>
            <a:endParaRPr lang="de-DE" dirty="0"/>
          </a:p>
          <a:p>
            <a:pPr lvl="1"/>
            <a:r>
              <a:rPr lang="de-DE" dirty="0"/>
              <a:t>Second </a:t>
            </a:r>
            <a:r>
              <a:rPr lang="de-DE" dirty="0" err="1"/>
              <a:t>level</a:t>
            </a:r>
            <a:endParaRPr lang="de-DE" dirty="0"/>
          </a:p>
          <a:p>
            <a:pPr lvl="2"/>
            <a:r>
              <a:rPr lang="de-DE" dirty="0"/>
              <a:t>Third </a:t>
            </a:r>
            <a:r>
              <a:rPr lang="de-DE" dirty="0" err="1"/>
              <a:t>level</a:t>
            </a:r>
            <a:endParaRPr lang="de-DE" dirty="0"/>
          </a:p>
          <a:p>
            <a:pPr lvl="3"/>
            <a:r>
              <a:rPr lang="de-DE" dirty="0" err="1"/>
              <a:t>Forth</a:t>
            </a:r>
            <a:r>
              <a:rPr lang="de-DE" dirty="0"/>
              <a:t> </a:t>
            </a:r>
            <a:r>
              <a:rPr lang="de-DE" dirty="0" err="1"/>
              <a:t>level</a:t>
            </a:r>
            <a:endParaRPr lang="de-DE" dirty="0"/>
          </a:p>
          <a:p>
            <a:pPr lvl="4"/>
            <a:r>
              <a:rPr lang="de-DE" dirty="0" err="1"/>
              <a:t>Fifth</a:t>
            </a:r>
            <a:r>
              <a:rPr lang="de-DE" dirty="0"/>
              <a:t> </a:t>
            </a:r>
            <a:r>
              <a:rPr lang="de-DE" dirty="0" err="1"/>
              <a:t>level</a:t>
            </a:r>
            <a:endParaRPr lang="de-DE" dirty="0"/>
          </a:p>
          <a:p>
            <a:pPr lvl="5"/>
            <a:r>
              <a:rPr lang="de-DE" dirty="0" err="1"/>
              <a:t>Sixth</a:t>
            </a:r>
            <a:r>
              <a:rPr lang="de-DE" dirty="0"/>
              <a:t> </a:t>
            </a:r>
            <a:r>
              <a:rPr lang="de-DE" dirty="0" err="1"/>
              <a:t>level</a:t>
            </a:r>
            <a:endParaRPr lang="de-DE" dirty="0"/>
          </a:p>
        </p:txBody>
      </p:sp>
      <p:sp>
        <p:nvSpPr>
          <p:cNvPr id="16" name="Textplatzhalter 7"/>
          <p:cNvSpPr>
            <a:spLocks noGrp="1"/>
          </p:cNvSpPr>
          <p:nvPr>
            <p:ph type="body" sz="quarter" idx="35" hasCustomPrompt="1"/>
          </p:nvPr>
        </p:nvSpPr>
        <p:spPr>
          <a:xfrm>
            <a:off x="4406556" y="3201449"/>
            <a:ext cx="7046400" cy="1389600"/>
          </a:xfrm>
          <a:ln w="19050">
            <a:solidFill>
              <a:schemeClr val="tx2"/>
            </a:solidFill>
          </a:ln>
        </p:spPr>
        <p:txBody>
          <a:bodyPr lIns="72000" tIns="36000" rIns="36000" bIns="36000">
            <a:normAutofit/>
          </a:bodyPr>
          <a:lstStyle>
            <a:lvl1pPr marL="134938" indent="-134938">
              <a:defRPr sz="1000"/>
            </a:lvl1pPr>
            <a:lvl2pPr marL="263525" indent="-123825">
              <a:defRPr sz="1000"/>
            </a:lvl2pPr>
            <a:lvl3pPr marL="420688" indent="-146050">
              <a:defRPr sz="1000"/>
            </a:lvl3pPr>
            <a:lvl4pPr marL="538163" indent="-117475">
              <a:defRPr sz="1000"/>
            </a:lvl4pPr>
            <a:lvl5pPr marL="668338" indent="-123825">
              <a:defRPr sz="1000"/>
            </a:lvl5pPr>
            <a:lvl6pPr marL="808038" indent="-134938">
              <a:defRPr sz="1000"/>
            </a:lvl6pPr>
            <a:lvl7pPr marL="936625" indent="-128588">
              <a:defRPr sz="1000"/>
            </a:lvl7pPr>
            <a:lvl8pPr marL="1077913" indent="-130175">
              <a:defRPr sz="1000"/>
            </a:lvl8pPr>
            <a:lvl9pPr marL="1208088" indent="-130175">
              <a:defRPr sz="1000"/>
            </a:lvl9pPr>
          </a:lstStyle>
          <a:p>
            <a:pPr lvl="0"/>
            <a:r>
              <a:rPr lang="de-DE" dirty="0"/>
              <a:t>Click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enter</a:t>
            </a:r>
            <a:r>
              <a:rPr lang="de-DE" dirty="0"/>
              <a:t> </a:t>
            </a:r>
            <a:r>
              <a:rPr lang="de-DE" dirty="0" err="1"/>
              <a:t>text</a:t>
            </a:r>
            <a:endParaRPr lang="de-DE" dirty="0"/>
          </a:p>
          <a:p>
            <a:pPr lvl="1"/>
            <a:r>
              <a:rPr lang="de-DE" dirty="0"/>
              <a:t>Second </a:t>
            </a:r>
            <a:r>
              <a:rPr lang="de-DE" dirty="0" err="1"/>
              <a:t>level</a:t>
            </a:r>
            <a:endParaRPr lang="de-DE" dirty="0"/>
          </a:p>
          <a:p>
            <a:pPr lvl="2"/>
            <a:r>
              <a:rPr lang="de-DE" dirty="0"/>
              <a:t>Third </a:t>
            </a:r>
            <a:r>
              <a:rPr lang="de-DE" dirty="0" err="1"/>
              <a:t>level</a:t>
            </a:r>
            <a:endParaRPr lang="de-DE" dirty="0"/>
          </a:p>
          <a:p>
            <a:pPr lvl="3"/>
            <a:r>
              <a:rPr lang="de-DE" dirty="0" err="1"/>
              <a:t>Forth</a:t>
            </a:r>
            <a:r>
              <a:rPr lang="de-DE" dirty="0"/>
              <a:t> </a:t>
            </a:r>
            <a:r>
              <a:rPr lang="de-DE" dirty="0" err="1"/>
              <a:t>level</a:t>
            </a:r>
            <a:endParaRPr lang="de-DE" dirty="0"/>
          </a:p>
          <a:p>
            <a:pPr lvl="4"/>
            <a:r>
              <a:rPr lang="de-DE" dirty="0" err="1"/>
              <a:t>Fifth</a:t>
            </a:r>
            <a:r>
              <a:rPr lang="de-DE" dirty="0"/>
              <a:t> </a:t>
            </a:r>
            <a:r>
              <a:rPr lang="de-DE" dirty="0" err="1"/>
              <a:t>level</a:t>
            </a:r>
            <a:endParaRPr lang="de-DE" dirty="0"/>
          </a:p>
          <a:p>
            <a:pPr lvl="5"/>
            <a:r>
              <a:rPr lang="de-DE" dirty="0" err="1"/>
              <a:t>Sixth</a:t>
            </a:r>
            <a:r>
              <a:rPr lang="de-DE" dirty="0"/>
              <a:t> </a:t>
            </a:r>
            <a:r>
              <a:rPr lang="de-DE" dirty="0" err="1"/>
              <a:t>level</a:t>
            </a:r>
            <a:endParaRPr lang="de-DE" dirty="0"/>
          </a:p>
        </p:txBody>
      </p:sp>
      <p:sp>
        <p:nvSpPr>
          <p:cNvPr id="17" name="Textplatzhalter 7"/>
          <p:cNvSpPr>
            <a:spLocks noGrp="1"/>
          </p:cNvSpPr>
          <p:nvPr>
            <p:ph type="body" sz="quarter" idx="36" hasCustomPrompt="1"/>
          </p:nvPr>
        </p:nvSpPr>
        <p:spPr>
          <a:xfrm>
            <a:off x="4406556" y="4887375"/>
            <a:ext cx="7046400" cy="1389600"/>
          </a:xfrm>
          <a:ln w="19050">
            <a:solidFill>
              <a:schemeClr val="tx2"/>
            </a:solidFill>
          </a:ln>
        </p:spPr>
        <p:txBody>
          <a:bodyPr lIns="72000" tIns="36000" rIns="36000" bIns="36000">
            <a:normAutofit/>
          </a:bodyPr>
          <a:lstStyle>
            <a:lvl1pPr marL="134938" indent="-134938">
              <a:defRPr sz="1000"/>
            </a:lvl1pPr>
            <a:lvl2pPr marL="263525" indent="-123825">
              <a:defRPr sz="1000"/>
            </a:lvl2pPr>
            <a:lvl3pPr marL="420688" indent="-146050">
              <a:defRPr sz="1000"/>
            </a:lvl3pPr>
            <a:lvl4pPr marL="538163" indent="-117475">
              <a:defRPr sz="1000"/>
            </a:lvl4pPr>
            <a:lvl5pPr marL="668338" indent="-123825">
              <a:defRPr sz="1000"/>
            </a:lvl5pPr>
            <a:lvl6pPr marL="808038" indent="-134938">
              <a:defRPr sz="1000"/>
            </a:lvl6pPr>
            <a:lvl7pPr marL="936625" indent="-128588">
              <a:defRPr sz="1000"/>
            </a:lvl7pPr>
            <a:lvl8pPr marL="1077913" indent="-130175">
              <a:defRPr sz="1000"/>
            </a:lvl8pPr>
            <a:lvl9pPr marL="1208088" indent="-130175">
              <a:defRPr sz="1000"/>
            </a:lvl9pPr>
          </a:lstStyle>
          <a:p>
            <a:pPr lvl="0"/>
            <a:r>
              <a:rPr lang="de-DE" dirty="0"/>
              <a:t>Click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enter</a:t>
            </a:r>
            <a:r>
              <a:rPr lang="de-DE" dirty="0"/>
              <a:t> </a:t>
            </a:r>
            <a:r>
              <a:rPr lang="de-DE" dirty="0" err="1"/>
              <a:t>text</a:t>
            </a:r>
            <a:endParaRPr lang="de-DE" dirty="0"/>
          </a:p>
          <a:p>
            <a:pPr lvl="1"/>
            <a:r>
              <a:rPr lang="de-DE" dirty="0"/>
              <a:t>Second </a:t>
            </a:r>
            <a:r>
              <a:rPr lang="de-DE" dirty="0" err="1"/>
              <a:t>level</a:t>
            </a:r>
            <a:endParaRPr lang="de-DE" dirty="0"/>
          </a:p>
          <a:p>
            <a:pPr lvl="2"/>
            <a:r>
              <a:rPr lang="de-DE" dirty="0"/>
              <a:t>Third </a:t>
            </a:r>
            <a:r>
              <a:rPr lang="de-DE" dirty="0" err="1"/>
              <a:t>level</a:t>
            </a:r>
            <a:endParaRPr lang="de-DE" dirty="0"/>
          </a:p>
          <a:p>
            <a:pPr lvl="3"/>
            <a:r>
              <a:rPr lang="de-DE" dirty="0" err="1"/>
              <a:t>Forth</a:t>
            </a:r>
            <a:r>
              <a:rPr lang="de-DE" dirty="0"/>
              <a:t> </a:t>
            </a:r>
            <a:r>
              <a:rPr lang="de-DE" dirty="0" err="1"/>
              <a:t>level</a:t>
            </a:r>
            <a:endParaRPr lang="de-DE" dirty="0"/>
          </a:p>
          <a:p>
            <a:pPr lvl="4"/>
            <a:r>
              <a:rPr lang="de-DE" dirty="0" err="1"/>
              <a:t>Fifth</a:t>
            </a:r>
            <a:r>
              <a:rPr lang="de-DE" dirty="0"/>
              <a:t> </a:t>
            </a:r>
            <a:r>
              <a:rPr lang="de-DE" dirty="0" err="1"/>
              <a:t>level</a:t>
            </a:r>
            <a:endParaRPr lang="de-DE" dirty="0"/>
          </a:p>
          <a:p>
            <a:pPr lvl="5"/>
            <a:r>
              <a:rPr lang="de-DE" dirty="0" err="1"/>
              <a:t>Sixth</a:t>
            </a:r>
            <a:r>
              <a:rPr lang="de-DE" dirty="0"/>
              <a:t> </a:t>
            </a:r>
            <a:r>
              <a:rPr lang="de-DE" dirty="0" err="1"/>
              <a:t>level</a:t>
            </a:r>
            <a:endParaRPr lang="de-DE" dirty="0"/>
          </a:p>
        </p:txBody>
      </p:sp>
      <p:pic>
        <p:nvPicPr>
          <p:cNvPr id="18" name="Grafik 17">
            <a:extLst>
              <a:ext uri="{FF2B5EF4-FFF2-40B4-BE49-F238E27FC236}">
                <a16:creationId xmlns:a16="http://schemas.microsoft.com/office/drawing/2014/main" id="{0A21437A-0A0B-4036-BFA3-026E8D6BC7D5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715853"/>
            <a:ext cx="542544" cy="1463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93540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Object 10" hidden="1">
            <a:extLst>
              <a:ext uri="{FF2B5EF4-FFF2-40B4-BE49-F238E27FC236}">
                <a16:creationId xmlns:a16="http://schemas.microsoft.com/office/drawing/2014/main" id="{BB1FA5FA-E81B-41B0-8361-A4B0F1640CB9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217635371"/>
              </p:ext>
            </p:extLst>
          </p:nvPr>
        </p:nvGraphicFramePr>
        <p:xfrm>
          <a:off x="1590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2" name="think-cell Slide" r:id="rId5" imgW="473" imgH="473" progId="TCLayout.ActiveDocument.1">
                  <p:embed/>
                </p:oleObj>
              </mc:Choice>
              <mc:Fallback>
                <p:oleObj name="think-cell Slide" r:id="rId5" imgW="473" imgH="473" progId="TCLayout.ActiveDocument.1">
                  <p:embed/>
                  <p:pic>
                    <p:nvPicPr>
                      <p:cNvPr id="11" name="Object 10" hidden="1">
                        <a:extLst>
                          <a:ext uri="{FF2B5EF4-FFF2-40B4-BE49-F238E27FC236}">
                            <a16:creationId xmlns:a16="http://schemas.microsoft.com/office/drawing/2014/main" id="{BB1FA5FA-E81B-41B0-8361-A4B0F1640CB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90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9" hidden="1">
            <a:extLst>
              <a:ext uri="{FF2B5EF4-FFF2-40B4-BE49-F238E27FC236}">
                <a16:creationId xmlns:a16="http://schemas.microsoft.com/office/drawing/2014/main" id="{DD10C927-4D12-4B1C-B6EC-2B1D574E6B9B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2" y="0"/>
            <a:ext cx="158751" cy="15875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lvl="0" indent="0" algn="ctr" ea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de-DE" sz="1800" b="1" i="0" baseline="0" dirty="0">
              <a:latin typeface="Arial" panose="020B0604020202020204" pitchFamily="34" charset="0"/>
              <a:ea typeface="+mj-ea"/>
              <a:cs typeface="+mj-cs"/>
              <a:sym typeface="Arial" panose="020B0604020202020204" pitchFamily="34" charset="0"/>
            </a:endParaRPr>
          </a:p>
        </p:txBody>
      </p:sp>
      <p:sp>
        <p:nvSpPr>
          <p:cNvPr id="18" name="Textplatzhalter 6"/>
          <p:cNvSpPr>
            <a:spLocks noGrp="1"/>
          </p:cNvSpPr>
          <p:nvPr>
            <p:ph type="body" sz="quarter" idx="28" hasCustomPrompt="1"/>
          </p:nvPr>
        </p:nvSpPr>
        <p:spPr>
          <a:xfrm>
            <a:off x="6371816" y="1495425"/>
            <a:ext cx="5068800" cy="496800"/>
          </a:xfrm>
          <a:prstGeom prst="rect">
            <a:avLst/>
          </a:prstGeom>
          <a:solidFill>
            <a:schemeClr val="tx2"/>
          </a:solidFill>
          <a:ln w="19050">
            <a:solidFill>
              <a:schemeClr val="tx2"/>
            </a:solidFill>
          </a:ln>
        </p:spPr>
        <p:txBody>
          <a:bodyPr lIns="72000" tIns="36000" rIns="36000" bIns="36000"/>
          <a:lstStyle>
            <a:lvl1pPr marL="0" indent="0">
              <a:buNone/>
              <a:defRPr sz="1000" b="1" baseline="0"/>
            </a:lvl1pPr>
            <a:lvl2pPr marL="179388" indent="-179388">
              <a:defRPr sz="1000"/>
            </a:lvl2pPr>
            <a:lvl3pPr marL="358775" indent="-179388">
              <a:defRPr sz="1000"/>
            </a:lvl3pPr>
            <a:lvl4pPr marL="538163" indent="-179388">
              <a:defRPr sz="1000"/>
            </a:lvl4pPr>
            <a:lvl5pPr marL="717550" marR="0" indent="-17938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1000"/>
            </a:lvl5pPr>
            <a:lvl6pPr marL="896938" indent="-179388">
              <a:buFont typeface="Symbol" panose="05050102010706020507" pitchFamily="18" charset="2"/>
              <a:buChar char="-"/>
              <a:tabLst/>
              <a:defRPr sz="1000"/>
            </a:lvl6pPr>
            <a:lvl7pPr marL="1076325" indent="-179388">
              <a:buFont typeface="Arial" panose="020B0604020202020204" pitchFamily="34" charset="0"/>
              <a:buChar char="•"/>
              <a:defRPr sz="1000"/>
            </a:lvl7pPr>
            <a:lvl8pPr marL="1257300" indent="-180975">
              <a:buFont typeface="Symbol" panose="05050102010706020507" pitchFamily="18" charset="2"/>
              <a:buChar char="-"/>
              <a:defRPr sz="1000"/>
            </a:lvl8pPr>
            <a:lvl9pPr marL="1436688" indent="-179388">
              <a:buFont typeface="Arial" panose="020B0604020202020204" pitchFamily="34" charset="0"/>
              <a:buChar char="•"/>
              <a:defRPr sz="1000"/>
            </a:lvl9pPr>
          </a:lstStyle>
          <a:p>
            <a:pPr lvl="0"/>
            <a:r>
              <a:rPr lang="de-DE" dirty="0"/>
              <a:t>Click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enter</a:t>
            </a:r>
            <a:r>
              <a:rPr lang="de-DE" dirty="0"/>
              <a:t> </a:t>
            </a:r>
            <a:r>
              <a:rPr lang="de-DE" dirty="0" err="1"/>
              <a:t>text</a:t>
            </a:r>
            <a:endParaRPr lang="de-DE" dirty="0"/>
          </a:p>
        </p:txBody>
      </p:sp>
      <p:sp>
        <p:nvSpPr>
          <p:cNvPr id="21" name="Rechteck 20"/>
          <p:cNvSpPr/>
          <p:nvPr/>
        </p:nvSpPr>
        <p:spPr>
          <a:xfrm>
            <a:off x="6371816" y="4589850"/>
            <a:ext cx="5068800" cy="1677600"/>
          </a:xfrm>
          <a:prstGeom prst="rect">
            <a:avLst/>
          </a:prstGeom>
          <a:noFill/>
          <a:ln w="19050">
            <a:solidFill>
              <a:schemeClr val="tx2"/>
            </a:solidFill>
          </a:ln>
        </p:spPr>
        <p:txBody>
          <a:bodyPr vert="horz" lIns="36000" tIns="36000" rIns="36000" bIns="36000" rtlCol="0" anchor="t" anchorCtr="0">
            <a:noAutofit/>
          </a:bodyPr>
          <a:lstStyle/>
          <a:p>
            <a:pPr lvl="0" indent="0">
              <a:spcBef>
                <a:spcPct val="20000"/>
              </a:spcBef>
              <a:buFont typeface="+mj-lt"/>
              <a:buNone/>
            </a:pPr>
            <a:endParaRPr lang="de-DE" sz="1000">
              <a:solidFill>
                <a:schemeClr val="tx1"/>
              </a:solidFill>
            </a:endParaRPr>
          </a:p>
        </p:txBody>
      </p:sp>
      <p:sp>
        <p:nvSpPr>
          <p:cNvPr id="27" name="Rechteck 26"/>
          <p:cNvSpPr/>
          <p:nvPr/>
        </p:nvSpPr>
        <p:spPr>
          <a:xfrm>
            <a:off x="6371816" y="1989525"/>
            <a:ext cx="5068800" cy="1677600"/>
          </a:xfrm>
          <a:prstGeom prst="rect">
            <a:avLst/>
          </a:prstGeom>
          <a:noFill/>
          <a:ln w="19050">
            <a:solidFill>
              <a:schemeClr val="tx2"/>
            </a:solidFill>
          </a:ln>
        </p:spPr>
        <p:txBody>
          <a:bodyPr vert="horz" lIns="36000" tIns="36000" rIns="36000" bIns="36000" rtlCol="0" anchor="t" anchorCtr="0">
            <a:noAutofit/>
          </a:bodyPr>
          <a:lstStyle/>
          <a:p>
            <a:pPr lvl="0" indent="0">
              <a:spcBef>
                <a:spcPct val="20000"/>
              </a:spcBef>
              <a:buFont typeface="+mj-lt"/>
              <a:buNone/>
            </a:pPr>
            <a:endParaRPr lang="de-DE" sz="1000">
              <a:solidFill>
                <a:schemeClr val="tx1"/>
              </a:solidFill>
            </a:endParaRPr>
          </a:p>
        </p:txBody>
      </p:sp>
      <p:sp>
        <p:nvSpPr>
          <p:cNvPr id="24" name="Textplatzhalter 6"/>
          <p:cNvSpPr>
            <a:spLocks noGrp="1"/>
          </p:cNvSpPr>
          <p:nvPr>
            <p:ph type="body" sz="quarter" idx="30" hasCustomPrompt="1"/>
          </p:nvPr>
        </p:nvSpPr>
        <p:spPr>
          <a:xfrm>
            <a:off x="735949" y="4094250"/>
            <a:ext cx="5068800" cy="496800"/>
          </a:xfrm>
          <a:prstGeom prst="rect">
            <a:avLst/>
          </a:prstGeom>
          <a:solidFill>
            <a:schemeClr val="tx2"/>
          </a:solidFill>
          <a:ln w="19050">
            <a:solidFill>
              <a:schemeClr val="tx2"/>
            </a:solidFill>
          </a:ln>
        </p:spPr>
        <p:txBody>
          <a:bodyPr lIns="72000" tIns="36000" rIns="1080000" bIns="36000"/>
          <a:lstStyle>
            <a:lvl1pPr marL="0" indent="0">
              <a:buNone/>
              <a:defRPr sz="1000" b="1" baseline="0"/>
            </a:lvl1pPr>
            <a:lvl2pPr marL="179388" indent="-179388">
              <a:defRPr sz="1000"/>
            </a:lvl2pPr>
            <a:lvl3pPr marL="358775" indent="-179388">
              <a:defRPr sz="1000"/>
            </a:lvl3pPr>
            <a:lvl4pPr marL="538163" indent="-179388">
              <a:defRPr sz="1000"/>
            </a:lvl4pPr>
            <a:lvl5pPr marL="717550" marR="0" indent="-17938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1000"/>
            </a:lvl5pPr>
            <a:lvl6pPr marL="896938" indent="-179388">
              <a:buFont typeface="Symbol" panose="05050102010706020507" pitchFamily="18" charset="2"/>
              <a:buChar char="-"/>
              <a:tabLst/>
              <a:defRPr sz="1000"/>
            </a:lvl6pPr>
            <a:lvl7pPr marL="1076325" indent="-179388">
              <a:buFont typeface="Arial" panose="020B0604020202020204" pitchFamily="34" charset="0"/>
              <a:buChar char="•"/>
              <a:defRPr sz="1000"/>
            </a:lvl7pPr>
            <a:lvl8pPr marL="1257300" indent="-180975">
              <a:buFont typeface="Symbol" panose="05050102010706020507" pitchFamily="18" charset="2"/>
              <a:buChar char="-"/>
              <a:defRPr sz="1000"/>
            </a:lvl8pPr>
            <a:lvl9pPr marL="1436688" indent="-179388">
              <a:buFont typeface="Arial" panose="020B0604020202020204" pitchFamily="34" charset="0"/>
              <a:buChar char="•"/>
              <a:defRPr sz="1000"/>
            </a:lvl9pPr>
          </a:lstStyle>
          <a:p>
            <a:pPr lvl="0"/>
            <a:r>
              <a:rPr lang="de-DE" dirty="0"/>
              <a:t>Click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enter</a:t>
            </a:r>
            <a:r>
              <a:rPr lang="de-DE" dirty="0"/>
              <a:t> </a:t>
            </a:r>
            <a:r>
              <a:rPr lang="de-DE" dirty="0" err="1"/>
              <a:t>text</a:t>
            </a:r>
            <a:endParaRPr lang="de-DE" dirty="0"/>
          </a:p>
        </p:txBody>
      </p:sp>
      <p:sp>
        <p:nvSpPr>
          <p:cNvPr id="35" name="Rechteck 34"/>
          <p:cNvSpPr/>
          <p:nvPr/>
        </p:nvSpPr>
        <p:spPr>
          <a:xfrm>
            <a:off x="736599" y="4589850"/>
            <a:ext cx="5068800" cy="1677600"/>
          </a:xfrm>
          <a:prstGeom prst="rect">
            <a:avLst/>
          </a:prstGeom>
          <a:noFill/>
          <a:ln w="19050">
            <a:solidFill>
              <a:schemeClr val="tx2"/>
            </a:solidFill>
          </a:ln>
        </p:spPr>
        <p:txBody>
          <a:bodyPr vert="horz" lIns="36000" tIns="36000" rIns="36000" bIns="36000" rtlCol="0" anchor="t" anchorCtr="0">
            <a:noAutofit/>
          </a:bodyPr>
          <a:lstStyle/>
          <a:p>
            <a:pPr lvl="0" indent="0">
              <a:spcBef>
                <a:spcPct val="20000"/>
              </a:spcBef>
              <a:buFont typeface="+mj-lt"/>
              <a:buNone/>
            </a:pPr>
            <a:endParaRPr lang="de-DE" sz="1000">
              <a:solidFill>
                <a:schemeClr val="tx1"/>
              </a:solidFill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dirty="0"/>
              <a:t>Click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enter</a:t>
            </a:r>
            <a:r>
              <a:rPr lang="de-DE" dirty="0"/>
              <a:t> title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383EB99-40B2-4176-B4FA-CDBAA950DF99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32" name="Rechteck 31"/>
          <p:cNvSpPr/>
          <p:nvPr/>
        </p:nvSpPr>
        <p:spPr>
          <a:xfrm>
            <a:off x="736599" y="1989525"/>
            <a:ext cx="5068800" cy="1677600"/>
          </a:xfrm>
          <a:prstGeom prst="rect">
            <a:avLst/>
          </a:prstGeom>
          <a:noFill/>
          <a:ln w="19050">
            <a:solidFill>
              <a:schemeClr val="tx2"/>
            </a:solidFill>
          </a:ln>
        </p:spPr>
        <p:txBody>
          <a:bodyPr vert="horz" lIns="36000" tIns="36000" rIns="36000" bIns="36000" rtlCol="0" anchor="t" anchorCtr="0">
            <a:noAutofit/>
          </a:bodyPr>
          <a:lstStyle/>
          <a:p>
            <a:pPr lvl="0" indent="0">
              <a:spcBef>
                <a:spcPct val="20000"/>
              </a:spcBef>
              <a:buFont typeface="+mj-lt"/>
              <a:buNone/>
            </a:pPr>
            <a:endParaRPr lang="de-DE" sz="1000">
              <a:solidFill>
                <a:schemeClr val="tx1"/>
              </a:solidFill>
            </a:endParaRPr>
          </a:p>
        </p:txBody>
      </p:sp>
      <p:sp>
        <p:nvSpPr>
          <p:cNvPr id="17" name="Textplatzhalter 6"/>
          <p:cNvSpPr>
            <a:spLocks noGrp="1"/>
          </p:cNvSpPr>
          <p:nvPr>
            <p:ph type="body" sz="quarter" idx="27" hasCustomPrompt="1"/>
          </p:nvPr>
        </p:nvSpPr>
        <p:spPr>
          <a:xfrm>
            <a:off x="735949" y="1495425"/>
            <a:ext cx="5068800" cy="496800"/>
          </a:xfrm>
          <a:prstGeom prst="rect">
            <a:avLst/>
          </a:prstGeom>
          <a:solidFill>
            <a:schemeClr val="tx2"/>
          </a:solidFill>
          <a:ln w="19050">
            <a:solidFill>
              <a:schemeClr val="tx2"/>
            </a:solidFill>
          </a:ln>
        </p:spPr>
        <p:txBody>
          <a:bodyPr lIns="72000" tIns="36000" rIns="36000" bIns="36000"/>
          <a:lstStyle>
            <a:lvl1pPr marL="0" indent="0">
              <a:buNone/>
              <a:defRPr sz="1000" b="1" baseline="0"/>
            </a:lvl1pPr>
            <a:lvl2pPr marL="179388" indent="-179388">
              <a:defRPr sz="1000"/>
            </a:lvl2pPr>
            <a:lvl3pPr marL="358775" indent="-179388">
              <a:defRPr sz="1000"/>
            </a:lvl3pPr>
            <a:lvl4pPr marL="538163" indent="-179388">
              <a:defRPr sz="1000"/>
            </a:lvl4pPr>
            <a:lvl5pPr marL="717550" marR="0" indent="-17938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1000"/>
            </a:lvl5pPr>
            <a:lvl6pPr marL="896938" indent="-179388">
              <a:buFont typeface="Symbol" panose="05050102010706020507" pitchFamily="18" charset="2"/>
              <a:buChar char="-"/>
              <a:tabLst/>
              <a:defRPr sz="1000"/>
            </a:lvl6pPr>
            <a:lvl7pPr marL="1076325" indent="-179388">
              <a:buFont typeface="Arial" panose="020B0604020202020204" pitchFamily="34" charset="0"/>
              <a:buChar char="•"/>
              <a:defRPr sz="1000"/>
            </a:lvl7pPr>
            <a:lvl8pPr marL="1257300" indent="-180975">
              <a:buFont typeface="Symbol" panose="05050102010706020507" pitchFamily="18" charset="2"/>
              <a:buChar char="-"/>
              <a:defRPr sz="1000"/>
            </a:lvl8pPr>
            <a:lvl9pPr marL="1436688" indent="-179388">
              <a:buFont typeface="Arial" panose="020B0604020202020204" pitchFamily="34" charset="0"/>
              <a:buChar char="•"/>
              <a:defRPr sz="1000"/>
            </a:lvl9pPr>
          </a:lstStyle>
          <a:p>
            <a:pPr lvl="0"/>
            <a:r>
              <a:rPr lang="de-DE" dirty="0"/>
              <a:t>Click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enter</a:t>
            </a:r>
            <a:r>
              <a:rPr lang="de-DE" dirty="0"/>
              <a:t> </a:t>
            </a:r>
            <a:r>
              <a:rPr lang="de-DE" dirty="0" err="1"/>
              <a:t>text</a:t>
            </a:r>
            <a:endParaRPr lang="de-DE" dirty="0"/>
          </a:p>
        </p:txBody>
      </p:sp>
      <p:sp>
        <p:nvSpPr>
          <p:cNvPr id="30" name="Textplatzhalter 6"/>
          <p:cNvSpPr>
            <a:spLocks noGrp="1"/>
          </p:cNvSpPr>
          <p:nvPr>
            <p:ph type="body" sz="quarter" idx="31" hasCustomPrompt="1"/>
          </p:nvPr>
        </p:nvSpPr>
        <p:spPr>
          <a:xfrm>
            <a:off x="6371816" y="4094250"/>
            <a:ext cx="5068800" cy="496800"/>
          </a:xfrm>
          <a:prstGeom prst="rect">
            <a:avLst/>
          </a:prstGeom>
          <a:solidFill>
            <a:schemeClr val="tx2"/>
          </a:solidFill>
          <a:ln w="19050">
            <a:solidFill>
              <a:schemeClr val="tx2"/>
            </a:solidFill>
          </a:ln>
        </p:spPr>
        <p:txBody>
          <a:bodyPr lIns="1134000" tIns="36000" rIns="36000" bIns="36000"/>
          <a:lstStyle>
            <a:lvl1pPr marL="0" indent="0">
              <a:buNone/>
              <a:defRPr sz="1000" b="1" baseline="0"/>
            </a:lvl1pPr>
            <a:lvl2pPr marL="179388" indent="-179388">
              <a:defRPr sz="1000"/>
            </a:lvl2pPr>
            <a:lvl3pPr marL="358775" indent="-179388">
              <a:defRPr sz="1000"/>
            </a:lvl3pPr>
            <a:lvl4pPr marL="538163" indent="-179388">
              <a:defRPr sz="1000"/>
            </a:lvl4pPr>
            <a:lvl5pPr marL="717550" marR="0" indent="-17938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1000"/>
            </a:lvl5pPr>
            <a:lvl6pPr marL="896938" indent="-179388">
              <a:buFont typeface="Symbol" panose="05050102010706020507" pitchFamily="18" charset="2"/>
              <a:buChar char="-"/>
              <a:tabLst/>
              <a:defRPr sz="1000"/>
            </a:lvl6pPr>
            <a:lvl7pPr marL="1076325" indent="-179388">
              <a:buFont typeface="Arial" panose="020B0604020202020204" pitchFamily="34" charset="0"/>
              <a:buChar char="•"/>
              <a:defRPr sz="1000"/>
            </a:lvl7pPr>
            <a:lvl8pPr marL="1257300" indent="-180975">
              <a:buFont typeface="Symbol" panose="05050102010706020507" pitchFamily="18" charset="2"/>
              <a:buChar char="-"/>
              <a:defRPr sz="1000"/>
            </a:lvl8pPr>
            <a:lvl9pPr marL="1436688" indent="-179388">
              <a:buFont typeface="Arial" panose="020B0604020202020204" pitchFamily="34" charset="0"/>
              <a:buChar char="•"/>
              <a:defRPr sz="1000"/>
            </a:lvl9pPr>
          </a:lstStyle>
          <a:p>
            <a:pPr lvl="0"/>
            <a:r>
              <a:rPr lang="de-DE" dirty="0"/>
              <a:t>Click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enter</a:t>
            </a:r>
            <a:r>
              <a:rPr lang="de-DE" dirty="0"/>
              <a:t> </a:t>
            </a:r>
            <a:r>
              <a:rPr lang="de-DE" dirty="0" err="1"/>
              <a:t>text</a:t>
            </a:r>
            <a:endParaRPr lang="de-DE" dirty="0"/>
          </a:p>
        </p:txBody>
      </p:sp>
      <p:sp>
        <p:nvSpPr>
          <p:cNvPr id="31" name="Textplatzhalter 6"/>
          <p:cNvSpPr>
            <a:spLocks noGrp="1"/>
          </p:cNvSpPr>
          <p:nvPr>
            <p:ph type="body" sz="quarter" idx="35" hasCustomPrompt="1"/>
          </p:nvPr>
        </p:nvSpPr>
        <p:spPr>
          <a:xfrm>
            <a:off x="4903014" y="2746069"/>
            <a:ext cx="2298975" cy="22716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2"/>
            </a:solidFill>
          </a:ln>
        </p:spPr>
        <p:txBody>
          <a:bodyPr lIns="0" tIns="0" rIns="0" bIns="0" anchor="ctr" anchorCtr="0"/>
          <a:lstStyle>
            <a:lvl1pPr marL="0" indent="0" algn="ctr">
              <a:buNone/>
              <a:defRPr sz="1000" b="1" baseline="0"/>
            </a:lvl1pPr>
            <a:lvl2pPr marL="179388" indent="-179388">
              <a:defRPr sz="1000"/>
            </a:lvl2pPr>
            <a:lvl3pPr marL="358775" indent="-179388">
              <a:defRPr sz="1000"/>
            </a:lvl3pPr>
            <a:lvl4pPr marL="538163" indent="-179388">
              <a:defRPr sz="1000"/>
            </a:lvl4pPr>
            <a:lvl5pPr marL="717550" marR="0" indent="-17938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1000"/>
            </a:lvl5pPr>
            <a:lvl6pPr marL="896938" indent="-179388">
              <a:buFont typeface="Symbol" panose="05050102010706020507" pitchFamily="18" charset="2"/>
              <a:buChar char="-"/>
              <a:tabLst/>
              <a:defRPr sz="1000"/>
            </a:lvl6pPr>
            <a:lvl7pPr marL="1076325" indent="-179388">
              <a:buFont typeface="Arial" panose="020B0604020202020204" pitchFamily="34" charset="0"/>
              <a:buChar char="•"/>
              <a:defRPr sz="1000"/>
            </a:lvl7pPr>
            <a:lvl8pPr marL="1257300" indent="-180975">
              <a:buFont typeface="Symbol" panose="05050102010706020507" pitchFamily="18" charset="2"/>
              <a:buChar char="-"/>
              <a:defRPr sz="1000"/>
            </a:lvl8pPr>
            <a:lvl9pPr marL="1436688" indent="-179388">
              <a:buFont typeface="Arial" panose="020B0604020202020204" pitchFamily="34" charset="0"/>
              <a:buChar char="•"/>
              <a:defRPr sz="1000"/>
            </a:lvl9pPr>
          </a:lstStyle>
          <a:p>
            <a:pPr lvl="0"/>
            <a:r>
              <a:rPr lang="de-DE" dirty="0"/>
              <a:t>Click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enter</a:t>
            </a:r>
            <a:r>
              <a:rPr lang="de-DE" dirty="0"/>
              <a:t> </a:t>
            </a:r>
            <a:r>
              <a:rPr lang="de-DE" dirty="0" err="1"/>
              <a:t>text</a:t>
            </a:r>
            <a:endParaRPr lang="de-DE" dirty="0"/>
          </a:p>
        </p:txBody>
      </p:sp>
      <p:sp>
        <p:nvSpPr>
          <p:cNvPr id="19" name="Textplatzhalter 7"/>
          <p:cNvSpPr>
            <a:spLocks noGrp="1"/>
          </p:cNvSpPr>
          <p:nvPr>
            <p:ph type="body" sz="quarter" idx="37" hasCustomPrompt="1"/>
          </p:nvPr>
        </p:nvSpPr>
        <p:spPr>
          <a:xfrm>
            <a:off x="736597" y="1992225"/>
            <a:ext cx="3600000" cy="1692000"/>
          </a:xfrm>
          <a:ln w="19050">
            <a:noFill/>
          </a:ln>
        </p:spPr>
        <p:txBody>
          <a:bodyPr lIns="72000" tIns="36000" rIns="36000" bIns="36000">
            <a:normAutofit/>
          </a:bodyPr>
          <a:lstStyle>
            <a:lvl1pPr marL="134938" indent="-134938" algn="just">
              <a:defRPr sz="1000"/>
            </a:lvl1pPr>
            <a:lvl2pPr marL="263525" indent="-123825" algn="just">
              <a:defRPr sz="1000"/>
            </a:lvl2pPr>
            <a:lvl3pPr marL="420688" indent="-146050" algn="just">
              <a:defRPr sz="1000"/>
            </a:lvl3pPr>
            <a:lvl4pPr marL="538163" indent="-117475" algn="just">
              <a:defRPr sz="1000"/>
            </a:lvl4pPr>
            <a:lvl5pPr marL="668338" indent="-123825" algn="just">
              <a:defRPr sz="1000"/>
            </a:lvl5pPr>
            <a:lvl6pPr marL="808038" indent="-134938" algn="just">
              <a:defRPr sz="1000"/>
            </a:lvl6pPr>
            <a:lvl7pPr marL="936625" indent="-128588">
              <a:defRPr sz="1000"/>
            </a:lvl7pPr>
            <a:lvl8pPr marL="1077913" indent="-130175">
              <a:defRPr sz="1000"/>
            </a:lvl8pPr>
            <a:lvl9pPr marL="1208088" indent="-130175">
              <a:defRPr sz="1000"/>
            </a:lvl9pPr>
          </a:lstStyle>
          <a:p>
            <a:pPr lvl="0"/>
            <a:r>
              <a:rPr lang="de-DE" dirty="0"/>
              <a:t>Click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enter</a:t>
            </a:r>
            <a:r>
              <a:rPr lang="de-DE" dirty="0"/>
              <a:t> </a:t>
            </a:r>
            <a:r>
              <a:rPr lang="de-DE" dirty="0" err="1"/>
              <a:t>text</a:t>
            </a:r>
            <a:endParaRPr lang="de-DE" dirty="0"/>
          </a:p>
          <a:p>
            <a:pPr lvl="1"/>
            <a:r>
              <a:rPr lang="de-DE" dirty="0"/>
              <a:t>Second </a:t>
            </a:r>
            <a:r>
              <a:rPr lang="de-DE" dirty="0" err="1"/>
              <a:t>level</a:t>
            </a:r>
            <a:endParaRPr lang="de-DE" dirty="0"/>
          </a:p>
          <a:p>
            <a:pPr lvl="2"/>
            <a:r>
              <a:rPr lang="de-DE" dirty="0"/>
              <a:t>Third </a:t>
            </a:r>
            <a:r>
              <a:rPr lang="de-DE" dirty="0" err="1"/>
              <a:t>level</a:t>
            </a:r>
            <a:endParaRPr lang="de-DE" dirty="0"/>
          </a:p>
          <a:p>
            <a:pPr lvl="3"/>
            <a:r>
              <a:rPr lang="de-DE" dirty="0" err="1"/>
              <a:t>Forth</a:t>
            </a:r>
            <a:r>
              <a:rPr lang="de-DE" dirty="0"/>
              <a:t> </a:t>
            </a:r>
            <a:r>
              <a:rPr lang="de-DE" dirty="0" err="1"/>
              <a:t>level</a:t>
            </a:r>
            <a:endParaRPr lang="de-DE" dirty="0"/>
          </a:p>
          <a:p>
            <a:pPr lvl="4"/>
            <a:r>
              <a:rPr lang="de-DE" dirty="0" err="1"/>
              <a:t>Fifth</a:t>
            </a:r>
            <a:r>
              <a:rPr lang="de-DE" dirty="0"/>
              <a:t> </a:t>
            </a:r>
            <a:r>
              <a:rPr lang="de-DE" dirty="0" err="1"/>
              <a:t>level</a:t>
            </a:r>
            <a:endParaRPr lang="de-DE" dirty="0"/>
          </a:p>
          <a:p>
            <a:pPr lvl="5"/>
            <a:r>
              <a:rPr lang="de-DE" dirty="0" err="1"/>
              <a:t>Sixth</a:t>
            </a:r>
            <a:r>
              <a:rPr lang="de-DE" dirty="0"/>
              <a:t> </a:t>
            </a:r>
            <a:r>
              <a:rPr lang="de-DE" dirty="0" err="1"/>
              <a:t>level</a:t>
            </a:r>
            <a:endParaRPr lang="de-DE" dirty="0"/>
          </a:p>
        </p:txBody>
      </p:sp>
      <p:sp>
        <p:nvSpPr>
          <p:cNvPr id="20" name="Textplatzhalter 7"/>
          <p:cNvSpPr>
            <a:spLocks noGrp="1"/>
          </p:cNvSpPr>
          <p:nvPr>
            <p:ph type="body" sz="quarter" idx="38" hasCustomPrompt="1"/>
          </p:nvPr>
        </p:nvSpPr>
        <p:spPr>
          <a:xfrm>
            <a:off x="736597" y="4591050"/>
            <a:ext cx="3600000" cy="1692000"/>
          </a:xfrm>
          <a:ln w="19050">
            <a:noFill/>
          </a:ln>
        </p:spPr>
        <p:txBody>
          <a:bodyPr lIns="72000" tIns="36000" rIns="36000" bIns="36000">
            <a:normAutofit/>
          </a:bodyPr>
          <a:lstStyle>
            <a:lvl1pPr marL="134938" indent="-134938" algn="just">
              <a:defRPr sz="1000"/>
            </a:lvl1pPr>
            <a:lvl2pPr marL="263525" indent="-123825" algn="just">
              <a:defRPr sz="1000"/>
            </a:lvl2pPr>
            <a:lvl3pPr marL="420688" indent="-146050" algn="just">
              <a:defRPr sz="1000"/>
            </a:lvl3pPr>
            <a:lvl4pPr marL="538163" indent="-117475" algn="just">
              <a:defRPr sz="1000"/>
            </a:lvl4pPr>
            <a:lvl5pPr marL="668338" indent="-123825" algn="just">
              <a:defRPr sz="1000"/>
            </a:lvl5pPr>
            <a:lvl6pPr marL="808038" indent="-134938" algn="just">
              <a:defRPr sz="1000"/>
            </a:lvl6pPr>
            <a:lvl7pPr marL="936625" indent="-128588">
              <a:defRPr sz="1000"/>
            </a:lvl7pPr>
            <a:lvl8pPr marL="1077913" indent="-130175">
              <a:defRPr sz="1000"/>
            </a:lvl8pPr>
            <a:lvl9pPr marL="1208088" indent="-130175">
              <a:defRPr sz="1000"/>
            </a:lvl9pPr>
          </a:lstStyle>
          <a:p>
            <a:pPr lvl="0"/>
            <a:r>
              <a:rPr lang="de-DE" dirty="0"/>
              <a:t>Click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enter</a:t>
            </a:r>
            <a:r>
              <a:rPr lang="de-DE" dirty="0"/>
              <a:t> </a:t>
            </a:r>
            <a:r>
              <a:rPr lang="de-DE" dirty="0" err="1"/>
              <a:t>text</a:t>
            </a:r>
            <a:endParaRPr lang="de-DE" dirty="0"/>
          </a:p>
          <a:p>
            <a:pPr lvl="1"/>
            <a:r>
              <a:rPr lang="de-DE" dirty="0"/>
              <a:t>Second </a:t>
            </a:r>
            <a:r>
              <a:rPr lang="de-DE" dirty="0" err="1"/>
              <a:t>level</a:t>
            </a:r>
            <a:endParaRPr lang="de-DE" dirty="0"/>
          </a:p>
          <a:p>
            <a:pPr lvl="2"/>
            <a:r>
              <a:rPr lang="de-DE" dirty="0"/>
              <a:t>Third </a:t>
            </a:r>
            <a:r>
              <a:rPr lang="de-DE" dirty="0" err="1"/>
              <a:t>level</a:t>
            </a:r>
            <a:endParaRPr lang="de-DE" dirty="0"/>
          </a:p>
          <a:p>
            <a:pPr lvl="3"/>
            <a:r>
              <a:rPr lang="de-DE" dirty="0" err="1"/>
              <a:t>Forth</a:t>
            </a:r>
            <a:r>
              <a:rPr lang="de-DE" dirty="0"/>
              <a:t> </a:t>
            </a:r>
            <a:r>
              <a:rPr lang="de-DE" dirty="0" err="1"/>
              <a:t>level</a:t>
            </a:r>
            <a:endParaRPr lang="de-DE" dirty="0"/>
          </a:p>
          <a:p>
            <a:pPr lvl="4"/>
            <a:r>
              <a:rPr lang="de-DE" dirty="0" err="1"/>
              <a:t>Fifth</a:t>
            </a:r>
            <a:r>
              <a:rPr lang="de-DE" dirty="0"/>
              <a:t> </a:t>
            </a:r>
            <a:r>
              <a:rPr lang="de-DE" dirty="0" err="1"/>
              <a:t>level</a:t>
            </a:r>
            <a:endParaRPr lang="de-DE" dirty="0"/>
          </a:p>
          <a:p>
            <a:pPr lvl="5"/>
            <a:r>
              <a:rPr lang="de-DE" dirty="0" err="1"/>
              <a:t>Sixth</a:t>
            </a:r>
            <a:r>
              <a:rPr lang="de-DE" dirty="0"/>
              <a:t> </a:t>
            </a:r>
            <a:r>
              <a:rPr lang="de-DE" dirty="0" err="1"/>
              <a:t>level</a:t>
            </a:r>
            <a:endParaRPr lang="de-DE" dirty="0"/>
          </a:p>
        </p:txBody>
      </p:sp>
      <p:sp>
        <p:nvSpPr>
          <p:cNvPr id="22" name="Textplatzhalter 7"/>
          <p:cNvSpPr>
            <a:spLocks noGrp="1"/>
          </p:cNvSpPr>
          <p:nvPr>
            <p:ph type="body" sz="quarter" idx="39" hasCustomPrompt="1"/>
          </p:nvPr>
        </p:nvSpPr>
        <p:spPr>
          <a:xfrm>
            <a:off x="7428411" y="1992225"/>
            <a:ext cx="4012205" cy="1692000"/>
          </a:xfrm>
          <a:ln w="19050">
            <a:noFill/>
          </a:ln>
        </p:spPr>
        <p:txBody>
          <a:bodyPr lIns="72000" tIns="36000" rIns="36000" bIns="36000">
            <a:normAutofit/>
          </a:bodyPr>
          <a:lstStyle>
            <a:lvl1pPr marL="134938" indent="-134938" algn="just">
              <a:defRPr sz="1000"/>
            </a:lvl1pPr>
            <a:lvl2pPr marL="263525" indent="-123825" algn="just">
              <a:defRPr sz="1000"/>
            </a:lvl2pPr>
            <a:lvl3pPr marL="420688" indent="-146050" algn="just">
              <a:defRPr sz="1000"/>
            </a:lvl3pPr>
            <a:lvl4pPr marL="538163" indent="-117475" algn="just">
              <a:defRPr sz="1000"/>
            </a:lvl4pPr>
            <a:lvl5pPr marL="668338" indent="-123825" algn="just">
              <a:defRPr sz="1000"/>
            </a:lvl5pPr>
            <a:lvl6pPr marL="808038" indent="-134938" algn="just">
              <a:defRPr sz="1000"/>
            </a:lvl6pPr>
            <a:lvl7pPr marL="936625" indent="-128588">
              <a:defRPr sz="1000"/>
            </a:lvl7pPr>
            <a:lvl8pPr marL="1077913" indent="-130175">
              <a:defRPr sz="1000"/>
            </a:lvl8pPr>
            <a:lvl9pPr marL="1208088" indent="-130175">
              <a:defRPr sz="1000"/>
            </a:lvl9pPr>
          </a:lstStyle>
          <a:p>
            <a:pPr lvl="0"/>
            <a:r>
              <a:rPr lang="de-DE" dirty="0"/>
              <a:t>Click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enter</a:t>
            </a:r>
            <a:r>
              <a:rPr lang="de-DE" dirty="0"/>
              <a:t> </a:t>
            </a:r>
            <a:r>
              <a:rPr lang="de-DE" dirty="0" err="1"/>
              <a:t>text</a:t>
            </a:r>
            <a:endParaRPr lang="de-DE" dirty="0"/>
          </a:p>
          <a:p>
            <a:pPr lvl="1"/>
            <a:r>
              <a:rPr lang="de-DE" dirty="0"/>
              <a:t>Second </a:t>
            </a:r>
            <a:r>
              <a:rPr lang="de-DE" dirty="0" err="1"/>
              <a:t>level</a:t>
            </a:r>
            <a:endParaRPr lang="de-DE" dirty="0"/>
          </a:p>
          <a:p>
            <a:pPr lvl="2"/>
            <a:r>
              <a:rPr lang="de-DE" dirty="0"/>
              <a:t>Third </a:t>
            </a:r>
            <a:r>
              <a:rPr lang="de-DE" dirty="0" err="1"/>
              <a:t>level</a:t>
            </a:r>
            <a:endParaRPr lang="de-DE" dirty="0"/>
          </a:p>
          <a:p>
            <a:pPr lvl="3"/>
            <a:r>
              <a:rPr lang="de-DE" dirty="0" err="1"/>
              <a:t>Forth</a:t>
            </a:r>
            <a:r>
              <a:rPr lang="de-DE" dirty="0"/>
              <a:t> </a:t>
            </a:r>
            <a:r>
              <a:rPr lang="de-DE" dirty="0" err="1"/>
              <a:t>level</a:t>
            </a:r>
            <a:endParaRPr lang="de-DE" dirty="0"/>
          </a:p>
          <a:p>
            <a:pPr lvl="4"/>
            <a:r>
              <a:rPr lang="de-DE" dirty="0" err="1"/>
              <a:t>Fifth</a:t>
            </a:r>
            <a:r>
              <a:rPr lang="de-DE" dirty="0"/>
              <a:t> </a:t>
            </a:r>
            <a:r>
              <a:rPr lang="de-DE" dirty="0" err="1"/>
              <a:t>level</a:t>
            </a:r>
            <a:endParaRPr lang="de-DE" dirty="0"/>
          </a:p>
          <a:p>
            <a:pPr lvl="5"/>
            <a:r>
              <a:rPr lang="de-DE" dirty="0" err="1"/>
              <a:t>Sixth</a:t>
            </a:r>
            <a:r>
              <a:rPr lang="de-DE" dirty="0"/>
              <a:t> </a:t>
            </a:r>
            <a:r>
              <a:rPr lang="de-DE" dirty="0" err="1"/>
              <a:t>level</a:t>
            </a:r>
            <a:endParaRPr lang="de-DE" dirty="0"/>
          </a:p>
        </p:txBody>
      </p:sp>
      <p:sp>
        <p:nvSpPr>
          <p:cNvPr id="23" name="Textplatzhalter 7"/>
          <p:cNvSpPr>
            <a:spLocks noGrp="1"/>
          </p:cNvSpPr>
          <p:nvPr>
            <p:ph type="body" sz="quarter" idx="40" hasCustomPrompt="1"/>
          </p:nvPr>
        </p:nvSpPr>
        <p:spPr>
          <a:xfrm>
            <a:off x="7428411" y="4591050"/>
            <a:ext cx="4012205" cy="1692000"/>
          </a:xfrm>
          <a:ln w="19050">
            <a:noFill/>
          </a:ln>
        </p:spPr>
        <p:txBody>
          <a:bodyPr lIns="72000" tIns="36000" rIns="36000" bIns="36000">
            <a:normAutofit/>
          </a:bodyPr>
          <a:lstStyle>
            <a:lvl1pPr marL="134938" indent="-134938" algn="just">
              <a:defRPr sz="1000"/>
            </a:lvl1pPr>
            <a:lvl2pPr marL="263525" indent="-123825" algn="just">
              <a:defRPr sz="1000"/>
            </a:lvl2pPr>
            <a:lvl3pPr marL="420688" indent="-146050" algn="just">
              <a:defRPr sz="1000"/>
            </a:lvl3pPr>
            <a:lvl4pPr marL="538163" indent="-117475" algn="just">
              <a:defRPr sz="1000"/>
            </a:lvl4pPr>
            <a:lvl5pPr marL="668338" indent="-123825" algn="just">
              <a:defRPr sz="1000"/>
            </a:lvl5pPr>
            <a:lvl6pPr marL="808038" indent="-134938" algn="just">
              <a:defRPr sz="1000"/>
            </a:lvl6pPr>
            <a:lvl7pPr marL="936625" indent="-128588">
              <a:defRPr sz="1000"/>
            </a:lvl7pPr>
            <a:lvl8pPr marL="1077913" indent="-130175">
              <a:defRPr sz="1000"/>
            </a:lvl8pPr>
            <a:lvl9pPr marL="1208088" indent="-130175">
              <a:defRPr sz="1000"/>
            </a:lvl9pPr>
          </a:lstStyle>
          <a:p>
            <a:pPr lvl="0"/>
            <a:r>
              <a:rPr lang="de-DE" dirty="0"/>
              <a:t>Click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enter</a:t>
            </a:r>
            <a:r>
              <a:rPr lang="de-DE" dirty="0"/>
              <a:t> </a:t>
            </a:r>
            <a:r>
              <a:rPr lang="de-DE" dirty="0" err="1"/>
              <a:t>text</a:t>
            </a:r>
            <a:endParaRPr lang="de-DE" dirty="0"/>
          </a:p>
          <a:p>
            <a:pPr lvl="1"/>
            <a:r>
              <a:rPr lang="de-DE" dirty="0"/>
              <a:t>Second </a:t>
            </a:r>
            <a:r>
              <a:rPr lang="de-DE" dirty="0" err="1"/>
              <a:t>level</a:t>
            </a:r>
            <a:endParaRPr lang="de-DE" dirty="0"/>
          </a:p>
          <a:p>
            <a:pPr lvl="2"/>
            <a:r>
              <a:rPr lang="de-DE" dirty="0"/>
              <a:t>Third </a:t>
            </a:r>
            <a:r>
              <a:rPr lang="de-DE" dirty="0" err="1"/>
              <a:t>level</a:t>
            </a:r>
            <a:endParaRPr lang="de-DE" dirty="0"/>
          </a:p>
          <a:p>
            <a:pPr lvl="3"/>
            <a:r>
              <a:rPr lang="de-DE" dirty="0" err="1"/>
              <a:t>Forth</a:t>
            </a:r>
            <a:r>
              <a:rPr lang="de-DE" dirty="0"/>
              <a:t> </a:t>
            </a:r>
            <a:r>
              <a:rPr lang="de-DE" dirty="0" err="1"/>
              <a:t>level</a:t>
            </a:r>
            <a:endParaRPr lang="de-DE" dirty="0"/>
          </a:p>
          <a:p>
            <a:pPr lvl="4"/>
            <a:r>
              <a:rPr lang="de-DE" dirty="0" err="1"/>
              <a:t>Fifth</a:t>
            </a:r>
            <a:r>
              <a:rPr lang="de-DE" dirty="0"/>
              <a:t> </a:t>
            </a:r>
            <a:r>
              <a:rPr lang="de-DE" dirty="0" err="1"/>
              <a:t>level</a:t>
            </a:r>
            <a:endParaRPr lang="de-DE" dirty="0"/>
          </a:p>
          <a:p>
            <a:pPr lvl="5"/>
            <a:r>
              <a:rPr lang="de-DE" dirty="0" err="1"/>
              <a:t>Sixth</a:t>
            </a:r>
            <a:r>
              <a:rPr lang="de-DE" dirty="0"/>
              <a:t> </a:t>
            </a:r>
            <a:r>
              <a:rPr lang="de-DE" dirty="0" err="1"/>
              <a:t>level</a:t>
            </a:r>
            <a:endParaRPr lang="de-DE" dirty="0"/>
          </a:p>
        </p:txBody>
      </p:sp>
      <p:pic>
        <p:nvPicPr>
          <p:cNvPr id="25" name="Grafik 24">
            <a:extLst>
              <a:ext uri="{FF2B5EF4-FFF2-40B4-BE49-F238E27FC236}">
                <a16:creationId xmlns:a16="http://schemas.microsoft.com/office/drawing/2014/main" id="{846F75B8-482E-4B84-A673-A4A29672BA00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715853"/>
            <a:ext cx="542544" cy="1463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08281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18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6" Type="http://schemas.openxmlformats.org/officeDocument/2006/relationships/tags" Target="../tags/tag3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ags" Target="../tags/tag2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jp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vmlDrawing" Target="../drawings/vmlDrawing1.v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7" hidden="1">
            <a:extLst>
              <a:ext uri="{FF2B5EF4-FFF2-40B4-BE49-F238E27FC236}">
                <a16:creationId xmlns:a16="http://schemas.microsoft.com/office/drawing/2014/main" id="{F412BBF4-7215-41C3-A5E6-9F1EC9AC1983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5"/>
            </p:custDataLst>
            <p:extLst>
              <p:ext uri="{D42A27DB-BD31-4B8C-83A1-F6EECF244321}">
                <p14:modId xmlns:p14="http://schemas.microsoft.com/office/powerpoint/2010/main" val="1767471488"/>
              </p:ext>
            </p:extLst>
          </p:nvPr>
        </p:nvGraphicFramePr>
        <p:xfrm>
          <a:off x="1590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think-cell Slide" r:id="rId17" imgW="473" imgH="473" progId="TCLayout.ActiveDocument.1">
                  <p:embed/>
                </p:oleObj>
              </mc:Choice>
              <mc:Fallback>
                <p:oleObj name="think-cell Slide" r:id="rId17" imgW="473" imgH="473" progId="TCLayout.ActiveDocument.1">
                  <p:embed/>
                  <p:pic>
                    <p:nvPicPr>
                      <p:cNvPr id="8" name="Object 7" hidden="1">
                        <a:extLst>
                          <a:ext uri="{FF2B5EF4-FFF2-40B4-BE49-F238E27FC236}">
                            <a16:creationId xmlns:a16="http://schemas.microsoft.com/office/drawing/2014/main" id="{F412BBF4-7215-41C3-A5E6-9F1EC9AC198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1590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 hidden="1">
            <a:extLst>
              <a:ext uri="{FF2B5EF4-FFF2-40B4-BE49-F238E27FC236}">
                <a16:creationId xmlns:a16="http://schemas.microsoft.com/office/drawing/2014/main" id="{8296E2BF-69A5-471F-A831-D06CB4E685AF}"/>
              </a:ext>
            </a:extLst>
          </p:cNvPr>
          <p:cNvSpPr/>
          <p:nvPr userDrawn="1">
            <p:custDataLst>
              <p:tags r:id="rId16"/>
            </p:custDataLst>
          </p:nvPr>
        </p:nvSpPr>
        <p:spPr>
          <a:xfrm>
            <a:off x="2" y="0"/>
            <a:ext cx="158751" cy="15875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lvl="0" indent="0" algn="ctr" ea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de-DE" sz="1800" b="1" i="0" baseline="0" dirty="0">
              <a:latin typeface="Arial" panose="020B0604020202020204" pitchFamily="34" charset="0"/>
              <a:ea typeface="+mj-ea"/>
              <a:cs typeface="+mj-cs"/>
              <a:sym typeface="Arial" panose="020B0604020202020204" pitchFamily="34" charset="0"/>
            </a:endParaRPr>
          </a:p>
        </p:txBody>
      </p:sp>
      <p:sp>
        <p:nvSpPr>
          <p:cNvPr id="17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211758" y="6373192"/>
            <a:ext cx="481611" cy="246221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>
            <a:lvl1pPr>
              <a:defRPr sz="1600" b="1"/>
            </a:lvl1pPr>
          </a:lstStyle>
          <a:p>
            <a:pPr>
              <a:defRPr/>
            </a:pPr>
            <a:fld id="{D383EB99-40B2-4176-B4FA-CDBAA950DF99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28" name="Titelplatzhalter 27"/>
          <p:cNvSpPr>
            <a:spLocks noGrp="1"/>
          </p:cNvSpPr>
          <p:nvPr>
            <p:ph type="title"/>
          </p:nvPr>
        </p:nvSpPr>
        <p:spPr>
          <a:xfrm>
            <a:off x="720517" y="843857"/>
            <a:ext cx="10726419" cy="583015"/>
          </a:xfrm>
          <a:prstGeom prst="rect">
            <a:avLst/>
          </a:prstGeom>
          <a:noFill/>
        </p:spPr>
        <p:txBody>
          <a:bodyPr vert="horz" lIns="0" tIns="0" rIns="0" bIns="0" rtlCol="0" anchor="t" anchorCtr="0">
            <a:noAutofit/>
          </a:bodyPr>
          <a:lstStyle/>
          <a:p>
            <a:r>
              <a:rPr lang="de-DE" dirty="0"/>
              <a:t>Click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enter</a:t>
            </a:r>
            <a:r>
              <a:rPr lang="de-DE" dirty="0"/>
              <a:t> title</a:t>
            </a:r>
            <a:endParaRPr lang="en-US" noProof="0" dirty="0"/>
          </a:p>
        </p:txBody>
      </p:sp>
      <p:sp>
        <p:nvSpPr>
          <p:cNvPr id="2" name="Textplatzhalter 1"/>
          <p:cNvSpPr>
            <a:spLocks noGrp="1"/>
          </p:cNvSpPr>
          <p:nvPr>
            <p:ph type="body" idx="1"/>
          </p:nvPr>
        </p:nvSpPr>
        <p:spPr>
          <a:xfrm>
            <a:off x="720000" y="1440000"/>
            <a:ext cx="10728000" cy="48960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de-DE" dirty="0"/>
              <a:t>Click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enter</a:t>
            </a:r>
            <a:r>
              <a:rPr lang="de-DE" dirty="0"/>
              <a:t> </a:t>
            </a:r>
            <a:r>
              <a:rPr lang="de-DE" dirty="0" err="1"/>
              <a:t>text</a:t>
            </a:r>
            <a:endParaRPr lang="de-DE" dirty="0"/>
          </a:p>
          <a:p>
            <a:pPr lvl="1"/>
            <a:r>
              <a:rPr lang="de-DE" dirty="0"/>
              <a:t>Second </a:t>
            </a:r>
            <a:r>
              <a:rPr lang="de-DE" dirty="0" err="1"/>
              <a:t>level</a:t>
            </a:r>
            <a:endParaRPr lang="de-DE" dirty="0"/>
          </a:p>
          <a:p>
            <a:pPr lvl="2"/>
            <a:r>
              <a:rPr lang="de-DE" dirty="0"/>
              <a:t>Third </a:t>
            </a:r>
            <a:r>
              <a:rPr lang="de-DE" dirty="0" err="1"/>
              <a:t>level</a:t>
            </a:r>
            <a:endParaRPr lang="de-DE" dirty="0"/>
          </a:p>
          <a:p>
            <a:pPr lvl="3"/>
            <a:r>
              <a:rPr lang="de-DE" dirty="0" err="1"/>
              <a:t>Forth</a:t>
            </a:r>
            <a:r>
              <a:rPr lang="de-DE" dirty="0"/>
              <a:t> </a:t>
            </a:r>
            <a:r>
              <a:rPr lang="de-DE" dirty="0" err="1"/>
              <a:t>level</a:t>
            </a:r>
            <a:endParaRPr lang="de-DE" dirty="0"/>
          </a:p>
          <a:p>
            <a:pPr lvl="4"/>
            <a:r>
              <a:rPr lang="de-DE" dirty="0" err="1"/>
              <a:t>Fifth</a:t>
            </a:r>
            <a:r>
              <a:rPr lang="de-DE" dirty="0"/>
              <a:t> </a:t>
            </a:r>
            <a:r>
              <a:rPr lang="de-DE" dirty="0" err="1"/>
              <a:t>level</a:t>
            </a:r>
            <a:endParaRPr lang="de-DE" dirty="0"/>
          </a:p>
          <a:p>
            <a:pPr lvl="5"/>
            <a:r>
              <a:rPr lang="de-DE" dirty="0" err="1"/>
              <a:t>Sixth</a:t>
            </a:r>
            <a:r>
              <a:rPr lang="de-DE" dirty="0"/>
              <a:t> </a:t>
            </a:r>
            <a:r>
              <a:rPr lang="de-DE" dirty="0" err="1"/>
              <a:t>level</a:t>
            </a:r>
            <a:endParaRPr lang="de-DE" dirty="0"/>
          </a:p>
          <a:p>
            <a:pPr lvl="6"/>
            <a:r>
              <a:rPr lang="de-DE" dirty="0" err="1"/>
              <a:t>Seventh</a:t>
            </a:r>
            <a:r>
              <a:rPr lang="de-DE" dirty="0"/>
              <a:t> </a:t>
            </a:r>
            <a:r>
              <a:rPr lang="de-DE" dirty="0" err="1"/>
              <a:t>level</a:t>
            </a:r>
            <a:endParaRPr lang="de-DE" dirty="0"/>
          </a:p>
          <a:p>
            <a:pPr lvl="7"/>
            <a:r>
              <a:rPr lang="de-DE" dirty="0" err="1"/>
              <a:t>Eighth</a:t>
            </a:r>
            <a:r>
              <a:rPr lang="de-DE" dirty="0"/>
              <a:t> </a:t>
            </a:r>
            <a:r>
              <a:rPr lang="de-DE" dirty="0" err="1"/>
              <a:t>level</a:t>
            </a:r>
            <a:endParaRPr lang="de-DE" dirty="0"/>
          </a:p>
          <a:p>
            <a:pPr lvl="8"/>
            <a:r>
              <a:rPr lang="de-DE" dirty="0" err="1"/>
              <a:t>Ninth</a:t>
            </a:r>
            <a:r>
              <a:rPr lang="de-DE" dirty="0"/>
              <a:t> </a:t>
            </a:r>
            <a:r>
              <a:rPr lang="de-DE" dirty="0" err="1"/>
              <a:t>level</a:t>
            </a:r>
            <a:endParaRPr lang="de-DE" dirty="0"/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C0F6053F-18B8-4953-ACCD-2BE8DF16C290}"/>
              </a:ext>
            </a:extLst>
          </p:cNvPr>
          <p:cNvPicPr>
            <a:picLocks noChangeAspect="1"/>
          </p:cNvPicPr>
          <p:nvPr userDrawn="1"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3568" y="-3052"/>
            <a:ext cx="8028432" cy="646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43636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6" r:id="rId1"/>
    <p:sldLayoutId id="2147483834" r:id="rId2"/>
    <p:sldLayoutId id="2147483835" r:id="rId3"/>
    <p:sldLayoutId id="2147483836" r:id="rId4"/>
    <p:sldLayoutId id="2147483837" r:id="rId5"/>
    <p:sldLayoutId id="2147483838" r:id="rId6"/>
    <p:sldLayoutId id="2147483839" r:id="rId7"/>
    <p:sldLayoutId id="2147483840" r:id="rId8"/>
    <p:sldLayoutId id="2147483841" r:id="rId9"/>
    <p:sldLayoutId id="2147483842" r:id="rId10"/>
    <p:sldLayoutId id="2147483844" r:id="rId11"/>
    <p:sldLayoutId id="2147483845" r:id="rId12"/>
  </p:sldLayoutIdLst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hf hdr="0" ftr="0" dt="0"/>
  <p:txStyles>
    <p:titleStyle>
      <a:lvl1pPr algn="l" defTabSz="914400" rtl="0" eaLnBrk="1" latinLnBrk="0" hangingPunct="1">
        <a:spcBef>
          <a:spcPct val="0"/>
        </a:spcBef>
        <a:buNone/>
        <a:defRPr sz="18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0975" indent="-180975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1pPr>
      <a:lvl2pPr marL="361950" indent="-180975" algn="l" defTabSz="914400" rtl="0" eaLnBrk="1" latinLnBrk="0" hangingPunct="1">
        <a:spcBef>
          <a:spcPct val="20000"/>
        </a:spcBef>
        <a:buClr>
          <a:schemeClr val="tx1"/>
        </a:buClr>
        <a:buFont typeface="Symbol" panose="05050102010706020507" pitchFamily="18" charset="2"/>
        <a:buChar char="-"/>
        <a:defRPr sz="1800" kern="1200">
          <a:solidFill>
            <a:schemeClr val="tx1"/>
          </a:solidFill>
          <a:latin typeface="+mj-lt"/>
          <a:ea typeface="+mn-ea"/>
          <a:cs typeface="+mn-cs"/>
        </a:defRPr>
      </a:lvl2pPr>
      <a:lvl3pPr marL="542925" indent="-180975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712788" indent="-169863" algn="l" defTabSz="914400" rtl="0" eaLnBrk="1" latinLnBrk="0" hangingPunct="1">
        <a:spcBef>
          <a:spcPct val="20000"/>
        </a:spcBef>
        <a:buFont typeface="Symbol" panose="05050102010706020507" pitchFamily="18" charset="2"/>
        <a:buChar char="-"/>
        <a:defRPr sz="1800" kern="1200">
          <a:solidFill>
            <a:schemeClr val="tx1"/>
          </a:solidFill>
          <a:latin typeface="+mj-lt"/>
          <a:ea typeface="+mn-ea"/>
          <a:cs typeface="+mn-cs"/>
        </a:defRPr>
      </a:lvl4pPr>
      <a:lvl5pPr marL="893763" indent="-180975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5pPr>
      <a:lvl6pPr marL="1073150" indent="-179388" algn="l" defTabSz="914400" rtl="0" eaLnBrk="1" latinLnBrk="0" hangingPunct="1">
        <a:spcBef>
          <a:spcPct val="20000"/>
        </a:spcBef>
        <a:buFont typeface="Symbol" panose="05050102010706020507" pitchFamily="18" charset="2"/>
        <a:buChar char="-"/>
        <a:tabLst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254125" indent="-180975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1435100" indent="-180975" algn="l" defTabSz="914400" rtl="0" eaLnBrk="1" latinLnBrk="0" hangingPunct="1">
        <a:spcBef>
          <a:spcPct val="20000"/>
        </a:spcBef>
        <a:buFont typeface="Symbol" panose="05050102010706020507" pitchFamily="18" charset="2"/>
        <a:buChar char="-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1616075" indent="-180975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391" userDrawn="1">
          <p15:clr>
            <a:srgbClr val="F26B43"/>
          </p15:clr>
        </p15:guide>
        <p15:guide id="2" pos="3840" userDrawn="1">
          <p15:clr>
            <a:srgbClr val="F26B43"/>
          </p15:clr>
        </p15:guide>
        <p15:guide id="3" pos="453" userDrawn="1">
          <p15:clr>
            <a:srgbClr val="F26B43"/>
          </p15:clr>
        </p15:guide>
        <p15:guide id="4" pos="7227" userDrawn="1">
          <p15:clr>
            <a:srgbClr val="F26B43"/>
          </p15:clr>
        </p15:guide>
        <p15:guide id="5" pos="1186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service.projectplace.com/pp/pp.cgi/r1007014297" TargetMode="Externa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mailto:helpdesk@jao.eu" TargetMode="Externa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E38B7CF-F157-4406-9B99-69536B1B1E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Decoupling training session </a:t>
            </a:r>
            <a:br>
              <a:rPr lang="en-GB" dirty="0"/>
            </a:br>
            <a:r>
              <a:rPr lang="en-GB" dirty="0"/>
              <a:t>with Market Participants</a:t>
            </a:r>
            <a:endParaRPr lang="de-DE" dirty="0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6B422209-0C98-4342-BCE5-AE9D7537336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GB" dirty="0"/>
              <a:t>SDAC Information package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42678B6-BAC4-4739-A527-A4A13417EA4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GB" dirty="0"/>
              <a:t>13/10/2021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38F93F3E-DC1F-4A99-AAE6-C8E85FF7709C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GB" dirty="0"/>
              <a:t>Operations Committee (OPSCOM)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963333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42A2537-BBCB-46BC-925D-7D7099CC34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Backup slide 1: Fallback solution per Interconnector</a:t>
            </a:r>
            <a:endParaRPr lang="de-DE" dirty="0"/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4B175B47-B04C-49DD-8234-DF8852777DA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383EB99-40B2-4176-B4FA-CDBAA950DF99}" type="slidenum">
              <a:rPr lang="en-US" altLang="en-US" smtClean="0"/>
              <a:pPr>
                <a:defRPr/>
              </a:pPr>
              <a:t>10</a:t>
            </a:fld>
            <a:endParaRPr lang="en-US" altLang="en-US" dirty="0"/>
          </a:p>
        </p:txBody>
      </p:sp>
      <p:sp>
        <p:nvSpPr>
          <p:cNvPr id="8" name="Textplatzhalter 3">
            <a:extLst>
              <a:ext uri="{FF2B5EF4-FFF2-40B4-BE49-F238E27FC236}">
                <a16:creationId xmlns:a16="http://schemas.microsoft.com/office/drawing/2014/main" id="{E9C86966-1DB3-4E1F-B029-0D935254E9C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1439999"/>
            <a:ext cx="5376001" cy="4896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1600" b="1" dirty="0"/>
              <a:t>Options</a:t>
            </a:r>
          </a:p>
          <a:p>
            <a:pPr marL="0" indent="0">
              <a:buNone/>
            </a:pPr>
            <a:r>
              <a:rPr lang="en-GB" sz="1600" dirty="0"/>
              <a:t>Depending on the Interconnector/border, the following Fallback solutions may be used: </a:t>
            </a:r>
          </a:p>
          <a:p>
            <a:r>
              <a:rPr lang="en-GB" sz="1600" dirty="0"/>
              <a:t>Capacity goes to Intraday;</a:t>
            </a:r>
          </a:p>
          <a:p>
            <a:r>
              <a:rPr lang="en-GB" sz="1600" dirty="0"/>
              <a:t>Day Ahead Explicit auction;</a:t>
            </a:r>
          </a:p>
          <a:p>
            <a:r>
              <a:rPr lang="en-GB" sz="1600" dirty="0"/>
              <a:t>Shadow auction via JAO;</a:t>
            </a:r>
          </a:p>
          <a:p>
            <a:r>
              <a:rPr lang="en-GB" sz="1600" dirty="0"/>
              <a:t>Capacity goes back to the interconnector owner.</a:t>
            </a:r>
          </a:p>
          <a:p>
            <a:r>
              <a:rPr lang="en-GB" sz="1600" dirty="0"/>
              <a:t>Regional Coupling (implicit allocation)</a:t>
            </a:r>
          </a:p>
        </p:txBody>
      </p:sp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id="{085E4DBD-67E3-14DD-00BD-DC4512C6C9B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8726345"/>
              </p:ext>
            </p:extLst>
          </p:nvPr>
        </p:nvGraphicFramePr>
        <p:xfrm>
          <a:off x="7189365" y="879001"/>
          <a:ext cx="4390681" cy="5501640"/>
        </p:xfrm>
        <a:graphic>
          <a:graphicData uri="http://schemas.openxmlformats.org/drawingml/2006/table">
            <a:tbl>
              <a:tblPr firstRow="1" firstCol="1" bandRow="1"/>
              <a:tblGrid>
                <a:gridCol w="1812122">
                  <a:extLst>
                    <a:ext uri="{9D8B030D-6E8A-4147-A177-3AD203B41FA5}">
                      <a16:colId xmlns:a16="http://schemas.microsoft.com/office/drawing/2014/main" val="2033034122"/>
                    </a:ext>
                  </a:extLst>
                </a:gridCol>
                <a:gridCol w="2578559">
                  <a:extLst>
                    <a:ext uri="{9D8B030D-6E8A-4147-A177-3AD203B41FA5}">
                      <a16:colId xmlns:a16="http://schemas.microsoft.com/office/drawing/2014/main" val="4242469057"/>
                    </a:ext>
                  </a:extLst>
                </a:gridCol>
              </a:tblGrid>
              <a:tr h="131034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9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Interconnector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96" marR="32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9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Fallback solution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96" marR="32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7069803"/>
                  </a:ext>
                </a:extLst>
              </a:tr>
              <a:tr h="113730">
                <a:tc gridSpan="2"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8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SEM interconnectors: 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96" marR="32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53140100"/>
                  </a:ext>
                </a:extLst>
              </a:tr>
              <a:tr h="113730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NI – ROI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96" marR="32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NI-ROI always remains coupled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96" marR="32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99408373"/>
                  </a:ext>
                </a:extLst>
              </a:tr>
              <a:tr h="113730">
                <a:tc gridSpan="2"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8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Nordic-Baltic interconnectors: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96" marR="32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881683"/>
                  </a:ext>
                </a:extLst>
              </a:tr>
              <a:tr h="113730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8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Nordic internal borders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96" marR="32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Always remain coupled through Nordic internal coupling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96" marR="32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47379907"/>
                  </a:ext>
                </a:extLst>
              </a:tr>
              <a:tr h="113730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Baltic internal borders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96" marR="32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Always remain coupled through Nordic internal coupling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96" marR="32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29894280"/>
                  </a:ext>
                </a:extLst>
              </a:tr>
              <a:tr h="113730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NO2-NL (</a:t>
                      </a:r>
                      <a:r>
                        <a:rPr lang="en-US" sz="8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NorNed</a:t>
                      </a:r>
                      <a:r>
                        <a:rPr lang="en-US" sz="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)*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96" marR="32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Shadow Auctions via JAO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96" marR="32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21907267"/>
                  </a:ext>
                </a:extLst>
              </a:tr>
              <a:tr h="113730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NO2-DE (</a:t>
                      </a:r>
                      <a:r>
                        <a:rPr lang="en-US" sz="8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NordLink</a:t>
                      </a:r>
                      <a:r>
                        <a:rPr lang="en-US" sz="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)*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96" marR="32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Shadow Auctions via JAO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96" marR="32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74506784"/>
                  </a:ext>
                </a:extLst>
              </a:tr>
              <a:tr h="113730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8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DK1-DE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96" marR="32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Shadow Auctions via JAO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96" marR="32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91939450"/>
                  </a:ext>
                </a:extLst>
              </a:tr>
              <a:tr h="113730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DK1-NL (COBRA cable)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96" marR="32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Shadow Auctions via JAO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96" marR="32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40963326"/>
                  </a:ext>
                </a:extLst>
              </a:tr>
              <a:tr h="113730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8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DK2-DE </a:t>
                      </a:r>
                      <a:r>
                        <a:rPr lang="en-US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(KonteK)</a:t>
                      </a:r>
                      <a:r>
                        <a:rPr lang="en-US" sz="8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96" marR="32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Shadow Auctions via JAO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96" marR="32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39603420"/>
                  </a:ext>
                </a:extLst>
              </a:tr>
              <a:tr h="113730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8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SE4-DE (Baltic Cable)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96" marR="32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Capacity goes back to the interconnector owner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96" marR="32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73327940"/>
                  </a:ext>
                </a:extLst>
              </a:tr>
              <a:tr h="113730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8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PL-SE4 </a:t>
                      </a:r>
                      <a:r>
                        <a:rPr lang="es-ES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(SwePol Link)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96" marR="32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Capacity goes back to the interconnector owner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96" marR="32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2077230"/>
                  </a:ext>
                </a:extLst>
              </a:tr>
              <a:tr h="113730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8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PL-LT (LitPol Link)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96" marR="32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Capacity goes back to the interconnector owner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96" marR="32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34439219"/>
                  </a:ext>
                </a:extLst>
              </a:tr>
              <a:tr h="113730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ES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SE4-LT (NordBalt)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96" marR="32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Always remains coupled through Nordic internal coupling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96" marR="32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60082621"/>
                  </a:ext>
                </a:extLst>
              </a:tr>
              <a:tr h="113730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ES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EE-FI (EstLink)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96" marR="32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Always remains coupled through Nordic internal coupling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96" marR="32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32881377"/>
                  </a:ext>
                </a:extLst>
              </a:tr>
              <a:tr h="113730">
                <a:tc gridSpan="2"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8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CORE internal borders:  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96" marR="32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5384295"/>
                  </a:ext>
                </a:extLst>
              </a:tr>
              <a:tr h="113730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8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AT – DE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96" marR="32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Shadow Auctions via JAO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96" marR="32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54074771"/>
                  </a:ext>
                </a:extLst>
              </a:tr>
              <a:tr h="113730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8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NL – BE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96" marR="32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Shadow Auctions via JAO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96" marR="32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70595265"/>
                  </a:ext>
                </a:extLst>
              </a:tr>
              <a:tr h="113730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8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BE – FR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96" marR="32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Shadow Auctions via JAO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96" marR="32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9900674"/>
                  </a:ext>
                </a:extLst>
              </a:tr>
              <a:tr h="113730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8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FR – DE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96" marR="32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Shadow Auctions via JAO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96" marR="32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3265737"/>
                  </a:ext>
                </a:extLst>
              </a:tr>
              <a:tr h="113730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8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NL – DE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96" marR="32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Shadow Auctions via JAO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96" marR="32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31412344"/>
                  </a:ext>
                </a:extLst>
              </a:tr>
              <a:tr h="113730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ES" sz="8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BE – DE (ALEGrO) (BE-ALBE, DE-ALDE)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96" marR="32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Shadow Auctions via JAO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96" marR="32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82816969"/>
                  </a:ext>
                </a:extLst>
              </a:tr>
              <a:tr h="113730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8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CZ-AT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96" marR="32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Shadow Auctions via JAO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96" marR="32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10735803"/>
                  </a:ext>
                </a:extLst>
              </a:tr>
              <a:tr h="113730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8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CZ-DE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96" marR="32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Shadow Auctions via JAO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96" marR="32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45070310"/>
                  </a:ext>
                </a:extLst>
              </a:tr>
              <a:tr h="113730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8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CZ-DE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96" marR="32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Shadow Auctions via JAO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96" marR="32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01908943"/>
                  </a:ext>
                </a:extLst>
              </a:tr>
              <a:tr h="113730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8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CZ-PL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96" marR="32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Shadow Auctions via JAO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96" marR="32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90524072"/>
                  </a:ext>
                </a:extLst>
              </a:tr>
              <a:tr h="113730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8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SK-PL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96" marR="32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Shadow Auctions via JAO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96" marR="32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05172696"/>
                  </a:ext>
                </a:extLst>
              </a:tr>
              <a:tr h="113730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8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HU-AT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96" marR="32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Shadow Auctions via JAO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96" marR="32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47974916"/>
                  </a:ext>
                </a:extLst>
              </a:tr>
              <a:tr h="113730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8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CZ-SK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96" marR="32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Shadow Auctions via JAO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96" marR="32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34070620"/>
                  </a:ext>
                </a:extLst>
              </a:tr>
              <a:tr h="113730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8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SK-HU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96" marR="32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Shadow Auctions via JAO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96" marR="32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40792020"/>
                  </a:ext>
                </a:extLst>
              </a:tr>
              <a:tr h="113730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8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HU-RO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96" marR="32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Shadow Auctions via JAO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96" marR="32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2650112"/>
                  </a:ext>
                </a:extLst>
              </a:tr>
              <a:tr h="113730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8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RO-BG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96" marR="32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Shadow Auctions via JAO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96" marR="32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69136544"/>
                  </a:ext>
                </a:extLst>
              </a:tr>
              <a:tr h="113730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8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DE-PL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96" marR="32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Shadow Auctions via JAO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96" marR="32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86354795"/>
                  </a:ext>
                </a:extLst>
              </a:tr>
              <a:tr h="113730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ES" sz="8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AT-SI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96" marR="32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Shadow Auctions via JAO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96" marR="32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78457386"/>
                  </a:ext>
                </a:extLst>
              </a:tr>
              <a:tr h="113730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ES" sz="8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HR-SI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96" marR="32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Shadow Auctions via JAO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96" marR="32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18242240"/>
                  </a:ext>
                </a:extLst>
              </a:tr>
              <a:tr h="113730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ES" sz="8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HU-HR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96" marR="32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Shadow Auctions via JAO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96" marR="32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27655560"/>
                  </a:ext>
                </a:extLst>
              </a:tr>
              <a:tr h="113730">
                <a:tc gridSpan="2"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8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SWE interconnectors: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96" marR="32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42337653"/>
                  </a:ext>
                </a:extLst>
              </a:tr>
              <a:tr h="113730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8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FR-ES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96" marR="32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Shadow Auctions via JAO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96" marR="32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21229069"/>
                  </a:ext>
                </a:extLst>
              </a:tr>
              <a:tr h="113730">
                <a:tc gridSpan="2"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8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IBWT internal borders:  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96" marR="32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5573812"/>
                  </a:ext>
                </a:extLst>
              </a:tr>
              <a:tr h="113730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8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IT – FR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96" marR="32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Shadow Auctions via JAO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96" marR="32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88866285"/>
                  </a:ext>
                </a:extLst>
              </a:tr>
              <a:tr h="113730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8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IT – AT 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96" marR="32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Shadow Auctions via JAO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96" marR="32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66830649"/>
                  </a:ext>
                </a:extLst>
              </a:tr>
              <a:tr h="113730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8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IT-SI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96" marR="32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Shadow Auctions via JAO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96" marR="32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69811121"/>
                  </a:ext>
                </a:extLst>
              </a:tr>
              <a:tr h="113730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8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GR – IT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96" marR="32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Shadow Auctions via JAO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96" marR="32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95500080"/>
                  </a:ext>
                </a:extLst>
              </a:tr>
              <a:tr h="113730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8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BG – GR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96" marR="32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Shadow Auctions via JAO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96" marR="32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05640974"/>
                  </a:ext>
                </a:extLst>
              </a:tr>
            </a:tbl>
          </a:graphicData>
        </a:graphic>
      </p:graphicFrame>
      <p:sp>
        <p:nvSpPr>
          <p:cNvPr id="17" name="TextBox 16">
            <a:extLst>
              <a:ext uri="{FF2B5EF4-FFF2-40B4-BE49-F238E27FC236}">
                <a16:creationId xmlns:a16="http://schemas.microsoft.com/office/drawing/2014/main" id="{AB5EA464-0E7B-5868-08AE-546AB34429BA}"/>
              </a:ext>
            </a:extLst>
          </p:cNvPr>
          <p:cNvSpPr txBox="1"/>
          <p:nvPr/>
        </p:nvSpPr>
        <p:spPr>
          <a:xfrm>
            <a:off x="6881942" y="6415785"/>
            <a:ext cx="5310058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800" i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*In the Fallback Allocation Mechanism, the NO2 bidding zone will be used (i.e. not the NO2A virtual bidding zone)</a:t>
            </a:r>
            <a:endParaRPr lang="en-US" sz="800" i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87359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42A2537-BBCB-46BC-925D-7D7099CC34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Backup slide 2: Fallback solution per Bidding Zone</a:t>
            </a:r>
            <a:endParaRPr lang="de-DE" dirty="0"/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4B175B47-B04C-49DD-8234-DF8852777DA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383EB99-40B2-4176-B4FA-CDBAA950DF99}" type="slidenum">
              <a:rPr lang="en-US" altLang="en-US" smtClean="0"/>
              <a:pPr>
                <a:defRPr/>
              </a:pPr>
              <a:t>11</a:t>
            </a:fld>
            <a:endParaRPr lang="en-US" altLang="en-US" dirty="0"/>
          </a:p>
        </p:txBody>
      </p:sp>
      <p:sp>
        <p:nvSpPr>
          <p:cNvPr id="8" name="Textplatzhalter 3">
            <a:extLst>
              <a:ext uri="{FF2B5EF4-FFF2-40B4-BE49-F238E27FC236}">
                <a16:creationId xmlns:a16="http://schemas.microsoft.com/office/drawing/2014/main" id="{E9C86966-1DB3-4E1F-B029-0D935254E9C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1439999"/>
            <a:ext cx="5283236" cy="4896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1600" b="1" dirty="0"/>
              <a:t>Options</a:t>
            </a:r>
          </a:p>
          <a:p>
            <a:pPr marL="0" indent="0">
              <a:buNone/>
            </a:pPr>
            <a:r>
              <a:rPr lang="en-GB" sz="1600" dirty="0"/>
              <a:t>Depending on the local/regional procedures, the following Fallback solutions may be used: </a:t>
            </a:r>
          </a:p>
          <a:p>
            <a:r>
              <a:rPr lang="en-GB" sz="1600" dirty="0"/>
              <a:t>Local auctions run by the relevant NEMOs</a:t>
            </a:r>
          </a:p>
          <a:p>
            <a:r>
              <a:rPr lang="en-GB" sz="1600" dirty="0"/>
              <a:t>Regional Coupling (implicit allocation)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C5804760-D03E-48AA-BE9C-ECA381E105B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0408710"/>
              </p:ext>
            </p:extLst>
          </p:nvPr>
        </p:nvGraphicFramePr>
        <p:xfrm>
          <a:off x="598502" y="3012131"/>
          <a:ext cx="4812176" cy="1371600"/>
        </p:xfrm>
        <a:graphic>
          <a:graphicData uri="http://schemas.openxmlformats.org/drawingml/2006/table">
            <a:tbl>
              <a:tblPr firstRow="1" firstCol="1" bandRow="1"/>
              <a:tblGrid>
                <a:gridCol w="2446702">
                  <a:extLst>
                    <a:ext uri="{9D8B030D-6E8A-4147-A177-3AD203B41FA5}">
                      <a16:colId xmlns:a16="http://schemas.microsoft.com/office/drawing/2014/main" val="433839341"/>
                    </a:ext>
                  </a:extLst>
                </a:gridCol>
                <a:gridCol w="2365474">
                  <a:extLst>
                    <a:ext uri="{9D8B030D-6E8A-4147-A177-3AD203B41FA5}">
                      <a16:colId xmlns:a16="http://schemas.microsoft.com/office/drawing/2014/main" val="3060274584"/>
                    </a:ext>
                  </a:extLst>
                </a:gridCol>
              </a:tblGrid>
              <a:tr h="136817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0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Bidding Zone</a:t>
                      </a:r>
                      <a:endParaRPr lang="en-GB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67" marR="368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0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Fallback solution</a:t>
                      </a:r>
                      <a:endParaRPr lang="en-GB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67" marR="368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8375061"/>
                  </a:ext>
                </a:extLst>
              </a:tr>
              <a:tr h="105267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Core Bidding Zones (FR, DE/LU, NL, BE, AT, CZ, HU, RO, and SK)</a:t>
                      </a:r>
                      <a:endParaRPr lang="en-GB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67" marR="368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Local auction run by the relevant NEMOs</a:t>
                      </a:r>
                      <a:endParaRPr lang="en-GB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67" marR="368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55386344"/>
                  </a:ext>
                </a:extLst>
              </a:tr>
              <a:tr h="105267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SEM (ROI and NI)</a:t>
                      </a:r>
                    </a:p>
                  </a:txBody>
                  <a:tcPr marL="36867" marR="368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Local auction run by the relevant NEMO</a:t>
                      </a:r>
                      <a:endParaRPr lang="en-GB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67" marR="368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41957345"/>
                  </a:ext>
                </a:extLst>
              </a:tr>
              <a:tr h="276445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Nordic Bidding Zones (DK, NO, SE and FI)</a:t>
                      </a:r>
                    </a:p>
                  </a:txBody>
                  <a:tcPr marL="36867" marR="368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Nordic-Baltic regional coupling between the relevant NEMOs</a:t>
                      </a:r>
                    </a:p>
                  </a:txBody>
                  <a:tcPr marL="36867" marR="368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17678665"/>
                  </a:ext>
                </a:extLst>
              </a:tr>
              <a:tr h="105267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GB" sz="1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67" marR="368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67" marR="368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63961442"/>
                  </a:ext>
                </a:extLst>
              </a:tr>
              <a:tr h="105267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GB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67" marR="368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GB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67" marR="368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04259016"/>
                  </a:ext>
                </a:extLst>
              </a:tr>
              <a:tr h="105267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GB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67" marR="368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GB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67" marR="368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449168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732539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9466E1A-8FD3-4DBD-89D1-1D6E9482D4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Contents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C2D3597D-A3F6-4081-B178-083641E8127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>
              <a:buFont typeface="Calibri" pitchFamily="34" charset="0"/>
              <a:buAutoNum type="arabicParenR"/>
              <a:defRPr/>
            </a:pPr>
            <a:r>
              <a:rPr lang="en-GB" altLang="en-US" sz="2000" dirty="0">
                <a:latin typeface="Arial" charset="0"/>
                <a:cs typeface="Arial" charset="0"/>
              </a:rPr>
              <a:t>Background &amp; Goal</a:t>
            </a:r>
          </a:p>
          <a:p>
            <a:pPr>
              <a:buFont typeface="Calibri" pitchFamily="34" charset="0"/>
              <a:buAutoNum type="arabicParenR"/>
              <a:defRPr/>
            </a:pPr>
            <a:r>
              <a:rPr lang="en-GB" altLang="en-US" sz="2000" dirty="0">
                <a:latin typeface="Arial" charset="0"/>
                <a:cs typeface="Arial" charset="0"/>
              </a:rPr>
              <a:t>Date and timeslot</a:t>
            </a:r>
          </a:p>
          <a:p>
            <a:pPr>
              <a:buFont typeface="Calibri" pitchFamily="34" charset="0"/>
              <a:buAutoNum type="arabicParenR"/>
              <a:defRPr/>
            </a:pPr>
            <a:r>
              <a:rPr lang="en-GB" altLang="en-US" sz="2000" dirty="0">
                <a:latin typeface="Arial" charset="0"/>
                <a:cs typeface="Arial" charset="0"/>
              </a:rPr>
              <a:t>Scenario: Full decoupling of SDAC</a:t>
            </a:r>
          </a:p>
          <a:p>
            <a:pPr>
              <a:buFont typeface="Calibri" pitchFamily="34" charset="0"/>
              <a:buAutoNum type="arabicParenR"/>
              <a:defRPr/>
            </a:pPr>
            <a:r>
              <a:rPr lang="en-GB" altLang="en-US" sz="2000" dirty="0">
                <a:latin typeface="Arial" charset="0"/>
                <a:cs typeface="Arial" charset="0"/>
              </a:rPr>
              <a:t>Operational process and timings</a:t>
            </a:r>
          </a:p>
          <a:p>
            <a:pPr>
              <a:buFont typeface="Calibri" pitchFamily="34" charset="0"/>
              <a:buAutoNum type="arabicParenR"/>
              <a:defRPr/>
            </a:pPr>
            <a:r>
              <a:rPr lang="en-GB" altLang="en-US" sz="2000" dirty="0">
                <a:latin typeface="Arial" charset="0"/>
                <a:cs typeface="Arial" charset="0"/>
              </a:rPr>
              <a:t>Coordination </a:t>
            </a:r>
          </a:p>
          <a:p>
            <a:pPr>
              <a:buFont typeface="Calibri" pitchFamily="34" charset="0"/>
              <a:buAutoNum type="arabicParenR"/>
              <a:defRPr/>
            </a:pPr>
            <a:r>
              <a:rPr lang="en-GB" altLang="en-US" sz="2000" dirty="0">
                <a:latin typeface="Arial" charset="0"/>
                <a:cs typeface="Arial" charset="0"/>
              </a:rPr>
              <a:t>Evaluation and reporting</a:t>
            </a:r>
          </a:p>
          <a:p>
            <a:pPr marL="0" indent="0">
              <a:buNone/>
              <a:defRPr/>
            </a:pPr>
            <a:endParaRPr lang="en-GB" altLang="en-US" sz="2000" dirty="0">
              <a:solidFill>
                <a:srgbClr val="00B050"/>
              </a:solidFill>
              <a:latin typeface="Arial" charset="0"/>
              <a:cs typeface="Arial" charset="0"/>
            </a:endParaRPr>
          </a:p>
          <a:p>
            <a:pPr marL="0" indent="0">
              <a:buNone/>
              <a:defRPr/>
            </a:pPr>
            <a:r>
              <a:rPr lang="en-GB" altLang="en-US" sz="2000" dirty="0">
                <a:latin typeface="Arial" charset="0"/>
                <a:cs typeface="Arial" charset="0"/>
              </a:rPr>
              <a:t>Backup: Fallback Solutions per Interconnector and Bidding Zone</a:t>
            </a:r>
            <a:endParaRPr lang="en-GB" altLang="en-US" sz="2000" dirty="0">
              <a:latin typeface="Arial" charset="0"/>
              <a:cs typeface="Arial" charset="0"/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50CD7A96-14F7-4A66-B3F5-A0B1CD7D4A36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D383EB99-40B2-4176-B4FA-CDBAA950DF99}" type="slidenum">
              <a:rPr lang="en-US" altLang="en-US" smtClean="0"/>
              <a:pPr>
                <a:defRPr/>
              </a:pPr>
              <a:t>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931362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42A2537-BBCB-46BC-925D-7D7099CC34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1) </a:t>
            </a:r>
            <a:r>
              <a:rPr lang="en-GB" altLang="en-US" sz="1800" dirty="0">
                <a:latin typeface="Arial" charset="0"/>
                <a:cs typeface="Arial" charset="0"/>
              </a:rPr>
              <a:t>Background &amp; Goal</a:t>
            </a:r>
            <a:endParaRPr lang="de-DE" dirty="0"/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4B175B47-B04C-49DD-8234-DF8852777DA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383EB99-40B2-4176-B4FA-CDBAA950DF99}" type="slidenum">
              <a:rPr lang="en-US" altLang="en-US" smtClean="0"/>
              <a:pPr>
                <a:defRPr/>
              </a:pPr>
              <a:t>3</a:t>
            </a:fld>
            <a:endParaRPr lang="en-US" altLang="en-US" dirty="0"/>
          </a:p>
        </p:txBody>
      </p:sp>
      <p:sp>
        <p:nvSpPr>
          <p:cNvPr id="8" name="Textplatzhalter 3">
            <a:extLst>
              <a:ext uri="{FF2B5EF4-FFF2-40B4-BE49-F238E27FC236}">
                <a16:creationId xmlns:a16="http://schemas.microsoft.com/office/drawing/2014/main" id="{E9C86966-1DB3-4E1F-B029-0D935254E9C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1439999"/>
            <a:ext cx="10728000" cy="4896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1600" b="1" dirty="0">
                <a:latin typeface="Arial" panose="020B0604020202020204" pitchFamily="34" charset="0"/>
                <a:cs typeface="Arial" panose="020B0604020202020204" pitchFamily="34" charset="0"/>
              </a:rPr>
              <a:t>SDAC Operations</a:t>
            </a:r>
          </a:p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Since the go-live of Multi Regional Coupling (MRC, jointly with 4M MC forming SDAC) in 2014, more than 3,100 successful market coupling sessions have been conducted. </a:t>
            </a:r>
          </a:p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In the last 4 years, four major incidents have happened that led to a partial decoupling of the SDAC Market. </a:t>
            </a:r>
          </a:p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As part of the SDAC evaluation of these incidents, recommendations have been made to perform training sessions involving all operational parties (Transmission System Operators [TSOs], Nominated Electricity Market Operators [NEMOs], Central Clearing Parties, Shadow Auction entities, etc.) including Market Participants. </a:t>
            </a:r>
          </a:p>
          <a:p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In addition, EFET &amp; EURELECTRIC on behalf of the Market Participants have requested for realistic decoupling training sessions.</a:t>
            </a:r>
          </a:p>
          <a:p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sz="1600" b="1" dirty="0">
                <a:latin typeface="Arial" panose="020B0604020202020204" pitchFamily="34" charset="0"/>
                <a:cs typeface="Arial" panose="020B0604020202020204" pitchFamily="34" charset="0"/>
              </a:rPr>
              <a:t>Goal</a:t>
            </a:r>
          </a:p>
          <a:p>
            <a:pPr marL="0" indent="0" algn="just">
              <a:buNone/>
            </a:pPr>
            <a:r>
              <a:rPr lang="en-US" sz="1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This training session is organized to give all parties involved the opportunity to validate that they are properly prepared to handle such a day-ahead market decoupling incident in real operations and real-life conditions.</a:t>
            </a:r>
            <a:endParaRPr lang="de-DE" sz="1600" dirty="0">
              <a:solidFill>
                <a:srgbClr val="00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3270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42A2537-BBCB-46BC-925D-7D7099CC34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2) </a:t>
            </a:r>
            <a:r>
              <a:rPr lang="en-GB" altLang="en-US" sz="1800" dirty="0">
                <a:latin typeface="Arial" charset="0"/>
                <a:cs typeface="Arial" charset="0"/>
              </a:rPr>
              <a:t>Date and timeslot</a:t>
            </a:r>
            <a:endParaRPr lang="de-DE" dirty="0"/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4B175B47-B04C-49DD-8234-DF8852777DA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383EB99-40B2-4176-B4FA-CDBAA950DF99}" type="slidenum">
              <a:rPr lang="en-US" altLang="en-US" smtClean="0"/>
              <a:pPr>
                <a:defRPr/>
              </a:pPr>
              <a:t>4</a:t>
            </a:fld>
            <a:endParaRPr lang="en-US" altLang="en-US" dirty="0"/>
          </a:p>
        </p:txBody>
      </p:sp>
      <p:sp>
        <p:nvSpPr>
          <p:cNvPr id="8" name="Textplatzhalter 3">
            <a:extLst>
              <a:ext uri="{FF2B5EF4-FFF2-40B4-BE49-F238E27FC236}">
                <a16:creationId xmlns:a16="http://schemas.microsoft.com/office/drawing/2014/main" id="{E9C86966-1DB3-4E1F-B029-0D935254E9C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1439999"/>
            <a:ext cx="10728000" cy="4896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1600" b="1" dirty="0"/>
              <a:t>Date</a:t>
            </a:r>
          </a:p>
          <a:p>
            <a:r>
              <a:rPr lang="en-GB" sz="1600" dirty="0"/>
              <a:t>13/10/2022</a:t>
            </a:r>
          </a:p>
          <a:p>
            <a:endParaRPr lang="en-GB" sz="1600" dirty="0"/>
          </a:p>
          <a:p>
            <a:pPr marL="0" indent="0">
              <a:buNone/>
            </a:pPr>
            <a:r>
              <a:rPr lang="en-GB" sz="1600" b="1" dirty="0"/>
              <a:t>Delivery day </a:t>
            </a:r>
          </a:p>
          <a:p>
            <a:r>
              <a:rPr lang="en-GB" sz="1600" dirty="0"/>
              <a:t>14/10/2022</a:t>
            </a:r>
          </a:p>
          <a:p>
            <a:pPr marL="0" indent="0">
              <a:buNone/>
            </a:pPr>
            <a:endParaRPr lang="en-GB" sz="1600" dirty="0"/>
          </a:p>
          <a:p>
            <a:pPr marL="0" indent="0">
              <a:buNone/>
            </a:pPr>
            <a:r>
              <a:rPr lang="en-GB" sz="1600" b="1" dirty="0"/>
              <a:t>Timeslot</a:t>
            </a:r>
          </a:p>
          <a:p>
            <a:r>
              <a:rPr lang="en-GB" sz="1600" dirty="0"/>
              <a:t>13:00-18:00 CEST (to have results available from the Fallback auctions)</a:t>
            </a:r>
          </a:p>
          <a:p>
            <a:pPr marL="0" indent="0">
              <a:buNone/>
            </a:pP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18170845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42A2537-BBCB-46BC-925D-7D7099CC34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3) </a:t>
            </a:r>
            <a:r>
              <a:rPr lang="en-GB" altLang="en-US" sz="1800" dirty="0">
                <a:latin typeface="Arial" charset="0"/>
                <a:cs typeface="Arial" charset="0"/>
              </a:rPr>
              <a:t>Scenario: Full decoupling of SDAC</a:t>
            </a:r>
            <a:endParaRPr lang="de-DE" dirty="0"/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4B175B47-B04C-49DD-8234-DF8852777DA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383EB99-40B2-4176-B4FA-CDBAA950DF99}" type="slidenum">
              <a:rPr lang="en-US" altLang="en-US" smtClean="0"/>
              <a:pPr>
                <a:defRPr/>
              </a:pPr>
              <a:t>5</a:t>
            </a:fld>
            <a:endParaRPr lang="en-US" altLang="en-US" dirty="0"/>
          </a:p>
        </p:txBody>
      </p:sp>
      <p:sp>
        <p:nvSpPr>
          <p:cNvPr id="8" name="Textplatzhalter 3">
            <a:extLst>
              <a:ext uri="{FF2B5EF4-FFF2-40B4-BE49-F238E27FC236}">
                <a16:creationId xmlns:a16="http://schemas.microsoft.com/office/drawing/2014/main" id="{E9C86966-1DB3-4E1F-B029-0D935254E9C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1439999"/>
            <a:ext cx="10728000" cy="48960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sz="1400" b="1" dirty="0"/>
              <a:t>Full vs partial decoupling</a:t>
            </a:r>
          </a:p>
          <a:p>
            <a:r>
              <a:rPr lang="en-GB" sz="1400" dirty="0"/>
              <a:t>Because of all the operational mitigating measures in place, a </a:t>
            </a:r>
            <a:r>
              <a:rPr lang="en-GB" sz="1400" u="sng" dirty="0"/>
              <a:t>partial decoupling is more likely to occur than a full decoupling</a:t>
            </a:r>
            <a:r>
              <a:rPr lang="en-GB" sz="1400" dirty="0"/>
              <a:t>.</a:t>
            </a:r>
          </a:p>
          <a:p>
            <a:r>
              <a:rPr lang="en-GB" sz="1400" dirty="0"/>
              <a:t>However, in order to make the training session </a:t>
            </a:r>
            <a:r>
              <a:rPr lang="en-GB" sz="1400" u="sng" dirty="0"/>
              <a:t>interesting for all participating parties</a:t>
            </a:r>
            <a:r>
              <a:rPr lang="en-GB" sz="1400" dirty="0"/>
              <a:t>, it has been decided to train for a full decoupling scenario.</a:t>
            </a:r>
          </a:p>
          <a:p>
            <a:r>
              <a:rPr lang="en-GB" sz="1400" dirty="0"/>
              <a:t>After the SDAC full decoupling is declared, </a:t>
            </a:r>
            <a:r>
              <a:rPr lang="en-GB" sz="1400" u="sng" dirty="0"/>
              <a:t>fallback mechanisms will be activated</a:t>
            </a:r>
            <a:r>
              <a:rPr lang="en-GB" sz="1400" dirty="0"/>
              <a:t>, where applicable, such as: Shadow/Explicit Auctions, local auctions or regional coupled auctions run by NEMOs. </a:t>
            </a:r>
          </a:p>
          <a:p>
            <a:pPr marL="0" indent="0">
              <a:buNone/>
            </a:pPr>
            <a:endParaRPr lang="en-GB" sz="1400" dirty="0"/>
          </a:p>
          <a:p>
            <a:pPr marL="0" indent="0">
              <a:buNone/>
            </a:pPr>
            <a:r>
              <a:rPr lang="en-GB" sz="1400" b="1" dirty="0"/>
              <a:t>How it will be simulated </a:t>
            </a:r>
          </a:p>
          <a:p>
            <a:r>
              <a:rPr lang="en-GB" sz="1400" dirty="0"/>
              <a:t>There are various issues that can lead to a full decoupling of SDAC.</a:t>
            </a:r>
          </a:p>
          <a:p>
            <a:r>
              <a:rPr lang="en-US" sz="1400" dirty="0"/>
              <a:t>Given the very high electricity prices situation in Europe, the SDAC parties have prepared a scenario that reflects these market circumstances and involves a full decoupling. </a:t>
            </a:r>
            <a:endParaRPr lang="en-GB" sz="1400" dirty="0"/>
          </a:p>
          <a:p>
            <a:r>
              <a:rPr lang="en-GB" sz="1400" dirty="0"/>
              <a:t>Based on 8 years of DA Market Coupling operations, starting with NWE, subsequently MRC, and now SDAC, we have decided to simulate:</a:t>
            </a:r>
          </a:p>
          <a:p>
            <a:pPr lvl="1"/>
            <a:r>
              <a:rPr lang="en-GB" sz="1400" dirty="0"/>
              <a:t>A second auction caused by high prices, </a:t>
            </a:r>
            <a:r>
              <a:rPr lang="en-US" sz="1400" dirty="0"/>
              <a:t>after closure of the order book</a:t>
            </a:r>
            <a:endParaRPr lang="en-GB" sz="1400" dirty="0"/>
          </a:p>
          <a:p>
            <a:pPr lvl="1"/>
            <a:r>
              <a:rPr lang="en-GB" sz="1400" dirty="0"/>
              <a:t>That there are technical issues with the central calculation process, meaning that no market coupling results in the second auction will be available at SDAC level.</a:t>
            </a:r>
          </a:p>
          <a:p>
            <a:pPr lvl="1"/>
            <a:r>
              <a:rPr lang="en-GB" sz="1400" dirty="0"/>
              <a:t>After the second auction is executed, a full decoupling will be triggered</a:t>
            </a:r>
          </a:p>
          <a:p>
            <a:r>
              <a:rPr lang="en-GB" sz="1400" dirty="0"/>
              <a:t>The TSOs, NEMOs and JAO will </a:t>
            </a:r>
            <a:r>
              <a:rPr lang="en-GB" sz="1400" u="sng" dirty="0"/>
              <a:t>handle everything in line with the procedures</a:t>
            </a:r>
            <a:r>
              <a:rPr lang="en-GB" sz="1400" dirty="0"/>
              <a:t>.</a:t>
            </a:r>
          </a:p>
          <a:p>
            <a:r>
              <a:rPr lang="en-GB" sz="1400" dirty="0"/>
              <a:t>The </a:t>
            </a:r>
            <a:r>
              <a:rPr lang="en-GB" sz="1400" u="sng" dirty="0"/>
              <a:t>market participants are expected to respond/act</a:t>
            </a:r>
            <a:r>
              <a:rPr lang="en-GB" sz="1400" dirty="0"/>
              <a:t>, based on the operational messages from their respective NEMOs and JAO, </a:t>
            </a:r>
            <a:r>
              <a:rPr lang="en-GB" sz="1400" u="sng" dirty="0"/>
              <a:t>exactly like in real operations</a:t>
            </a:r>
            <a:r>
              <a:rPr lang="en-GB" sz="1400" dirty="0"/>
              <a:t>.</a:t>
            </a:r>
          </a:p>
          <a:p>
            <a:r>
              <a:rPr lang="en-GB" sz="1400" dirty="0"/>
              <a:t>The </a:t>
            </a:r>
            <a:r>
              <a:rPr lang="en-GB" sz="1400" u="sng" dirty="0"/>
              <a:t>complete process chain</a:t>
            </a:r>
            <a:r>
              <a:rPr lang="en-GB" sz="1400" dirty="0"/>
              <a:t> will be addressed (incl. nomination and matching). </a:t>
            </a:r>
          </a:p>
          <a:p>
            <a:pPr lvl="1"/>
            <a:r>
              <a:rPr lang="en-GB" sz="1100" dirty="0"/>
              <a:t>Except for Nordic market participants, which are not required to nominate towards </a:t>
            </a:r>
            <a:r>
              <a:rPr lang="en-GB" sz="1100" dirty="0" err="1"/>
              <a:t>eSett</a:t>
            </a:r>
            <a:r>
              <a:rPr lang="en-GB" sz="1100" dirty="0"/>
              <a:t> following the Nordic-Baltic regional coupling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26519092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42A2537-BBCB-46BC-925D-7D7099CC34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4) </a:t>
            </a:r>
            <a:r>
              <a:rPr lang="en-GB" altLang="en-US" sz="1800" dirty="0">
                <a:latin typeface="Arial" charset="0"/>
                <a:cs typeface="Arial" charset="0"/>
              </a:rPr>
              <a:t>Operational process and timings 1/3</a:t>
            </a:r>
            <a:br>
              <a:rPr lang="en-GB" altLang="en-US" sz="1800" dirty="0">
                <a:latin typeface="Arial" charset="0"/>
                <a:cs typeface="Arial" charset="0"/>
              </a:rPr>
            </a:br>
            <a:r>
              <a:rPr lang="en-GB" altLang="en-US" sz="1800" b="0" i="1" dirty="0">
                <a:latin typeface="Arial" charset="0"/>
                <a:cs typeface="Arial" charset="0"/>
              </a:rPr>
              <a:t>as described in the operational procedures</a:t>
            </a:r>
            <a:endParaRPr lang="de-DE" dirty="0"/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4B175B47-B04C-49DD-8234-DF8852777DA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383EB99-40B2-4176-B4FA-CDBAA950DF99}" type="slidenum">
              <a:rPr lang="en-US" altLang="en-US" smtClean="0"/>
              <a:pPr>
                <a:defRPr/>
              </a:pPr>
              <a:t>6</a:t>
            </a:fld>
            <a:endParaRPr lang="en-US" altLang="en-US" dirty="0"/>
          </a:p>
        </p:txBody>
      </p:sp>
      <p:sp>
        <p:nvSpPr>
          <p:cNvPr id="8" name="Textplatzhalter 3">
            <a:extLst>
              <a:ext uri="{FF2B5EF4-FFF2-40B4-BE49-F238E27FC236}">
                <a16:creationId xmlns:a16="http://schemas.microsoft.com/office/drawing/2014/main" id="{E9C86966-1DB3-4E1F-B029-0D935254E9C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1439999"/>
            <a:ext cx="10728000" cy="48960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en-GB" sz="1600" b="1" dirty="0"/>
          </a:p>
          <a:p>
            <a:pPr marL="0" indent="0">
              <a:buNone/>
            </a:pPr>
            <a:r>
              <a:rPr lang="en-GB" sz="1600" b="1" dirty="0"/>
              <a:t>Normal process and timings</a:t>
            </a:r>
          </a:p>
          <a:p>
            <a:endParaRPr lang="en-GB" sz="1600" dirty="0"/>
          </a:p>
          <a:p>
            <a:endParaRPr lang="en-GB" sz="1600" dirty="0"/>
          </a:p>
          <a:p>
            <a:endParaRPr lang="en-GB" sz="1600" dirty="0"/>
          </a:p>
          <a:p>
            <a:endParaRPr lang="en-GB" sz="1600" dirty="0"/>
          </a:p>
          <a:p>
            <a:pPr marL="0" indent="0">
              <a:buNone/>
            </a:pPr>
            <a:endParaRPr lang="en-GB" sz="1600" dirty="0"/>
          </a:p>
          <a:p>
            <a:endParaRPr lang="en-GB" sz="1600" dirty="0"/>
          </a:p>
          <a:p>
            <a:endParaRPr lang="en-GB" sz="1600" dirty="0"/>
          </a:p>
          <a:p>
            <a:endParaRPr lang="en-GB" sz="1600" dirty="0"/>
          </a:p>
          <a:p>
            <a:endParaRPr lang="en-GB" sz="1600" dirty="0"/>
          </a:p>
          <a:p>
            <a:r>
              <a:rPr lang="en-GB" sz="1600" dirty="0"/>
              <a:t>To start with, the TSOs provide cross border interconnector capacities to the coupling system (PMB, meaning PCR Matcher Broker) via NEMOs systems and Market Participants send orders for buying and/or selling through the Local Trading System of their NEMO. </a:t>
            </a:r>
          </a:p>
          <a:p>
            <a:r>
              <a:rPr lang="en-GB" sz="1600" dirty="0"/>
              <a:t>At books of each NEMO are closed and submitted to the PMB, which subsequently starts the calculation with the EUPHEMI12:00 (production time), the local order A algorithm. The results of this calculation are subsequently shared and validated by each NEMO before the results can be published towards Market Participants with a preliminary status. After a last round of validations (mainly performed by the TSOs) the results are confirmed as firm and final.</a:t>
            </a:r>
          </a:p>
          <a:p>
            <a:r>
              <a:rPr lang="en-GB" sz="1600" dirty="0"/>
              <a:t>Once the results are firm, they are sent to the Shipping Agents who will nominate towards the TSOs. </a:t>
            </a: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ACC91ADF-89D3-4E90-91C5-0B0DCE926C70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6221" y="2054577"/>
            <a:ext cx="3577978" cy="20496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0791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42A2537-BBCB-46BC-925D-7D7099CC34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4) </a:t>
            </a:r>
            <a:r>
              <a:rPr lang="en-GB" altLang="en-US" sz="1800" dirty="0">
                <a:latin typeface="Arial" charset="0"/>
                <a:cs typeface="Arial" charset="0"/>
              </a:rPr>
              <a:t>Operational process and timings 2/3</a:t>
            </a:r>
            <a:br>
              <a:rPr lang="en-GB" altLang="en-US" sz="1800" dirty="0">
                <a:latin typeface="Arial" charset="0"/>
                <a:cs typeface="Arial" charset="0"/>
              </a:rPr>
            </a:br>
            <a:endParaRPr lang="de-DE" dirty="0"/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4B175B47-B04C-49DD-8234-DF8852777DA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383EB99-40B2-4176-B4FA-CDBAA950DF99}" type="slidenum">
              <a:rPr lang="en-US" altLang="en-US" smtClean="0"/>
              <a:pPr>
                <a:defRPr/>
              </a:pPr>
              <a:t>7</a:t>
            </a:fld>
            <a:endParaRPr lang="en-US" alt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7ECB52F-14CD-41AB-BDE4-1ECE2E43F1E5}"/>
              </a:ext>
            </a:extLst>
          </p:cNvPr>
          <p:cNvSpPr txBox="1"/>
          <p:nvPr/>
        </p:nvSpPr>
        <p:spPr>
          <a:xfrm>
            <a:off x="1436603" y="6480976"/>
            <a:ext cx="7149784" cy="307777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txBody>
          <a:bodyPr wrap="square" lIns="0" tIns="0" rIns="0" bIns="0" rtlCol="0">
            <a:spAutoFit/>
          </a:bodyPr>
          <a:lstStyle/>
          <a:p>
            <a:pPr indent="87313"/>
            <a:r>
              <a:rPr lang="en-GB" sz="1000" u="sng" dirty="0"/>
              <a:t>Not</a:t>
            </a:r>
            <a:r>
              <a:rPr lang="en-GB" sz="1000" i="1" u="sng" dirty="0"/>
              <a:t>e:</a:t>
            </a:r>
            <a:r>
              <a:rPr lang="en-GB" sz="1000" i="1" dirty="0"/>
              <a:t> 	Relevant decoupling steps and messages for Market Participants indicated in </a:t>
            </a:r>
            <a:r>
              <a:rPr lang="en-GB" sz="1000" i="1" dirty="0">
                <a:highlight>
                  <a:srgbClr val="FFFF00"/>
                </a:highlight>
              </a:rPr>
              <a:t>yellow</a:t>
            </a:r>
            <a:r>
              <a:rPr lang="en-GB" sz="1000" i="1" dirty="0"/>
              <a:t>. </a:t>
            </a:r>
          </a:p>
          <a:p>
            <a:r>
              <a:rPr lang="en-GB" sz="1000" i="1" dirty="0"/>
              <a:t>	Additional regional messages that might apply are not included, because these depend on the regions.</a:t>
            </a:r>
          </a:p>
        </p:txBody>
      </p:sp>
      <p:sp>
        <p:nvSpPr>
          <p:cNvPr id="13" name="TextBox 8">
            <a:extLst>
              <a:ext uri="{FF2B5EF4-FFF2-40B4-BE49-F238E27FC236}">
                <a16:creationId xmlns:a16="http://schemas.microsoft.com/office/drawing/2014/main" id="{5AFDFF31-5C99-4404-9954-5B4513880E02}"/>
              </a:ext>
            </a:extLst>
          </p:cNvPr>
          <p:cNvSpPr txBox="1"/>
          <p:nvPr/>
        </p:nvSpPr>
        <p:spPr>
          <a:xfrm>
            <a:off x="2031772" y="2420807"/>
            <a:ext cx="476591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9pPr>
          </a:lstStyle>
          <a:p>
            <a:endParaRPr lang="en-US" sz="15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14" name="Espace réservé du contenu 2">
            <a:extLst>
              <a:ext uri="{FF2B5EF4-FFF2-40B4-BE49-F238E27FC236}">
                <a16:creationId xmlns:a16="http://schemas.microsoft.com/office/drawing/2014/main" id="{8310EB91-194C-496B-B5A9-62563B89EDFD}"/>
              </a:ext>
            </a:extLst>
          </p:cNvPr>
          <p:cNvSpPr txBox="1">
            <a:spLocks/>
          </p:cNvSpPr>
          <p:nvPr/>
        </p:nvSpPr>
        <p:spPr>
          <a:xfrm>
            <a:off x="2031773" y="977071"/>
            <a:ext cx="9948470" cy="583253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9pPr>
          </a:lstStyle>
          <a:p>
            <a:pPr lvl="0"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09:00</a:t>
            </a:r>
            <a:r>
              <a:rPr lang="en-US" sz="1000" b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US" sz="1000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13:00	Start of the Market Coupling Session</a:t>
            </a:r>
          </a:p>
          <a:p>
            <a:pPr lvl="0"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09:15	13:15	Latest Time start an IC for issues in the Configuration Synchronization step</a:t>
            </a:r>
          </a:p>
          <a:p>
            <a:pPr lvl="0"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09:45	13:20	Deadline to skip the Configuration Synchronization step</a:t>
            </a:r>
          </a:p>
          <a:p>
            <a:pPr lvl="0"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10:30	13:30	Target Time for submitting the Network Data in the PMB</a:t>
            </a:r>
          </a:p>
          <a:p>
            <a:pPr lvl="0"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11:00	13:35	Latest time to start an IC for missing Network Data (TSOs can join the call)</a:t>
            </a:r>
          </a:p>
          <a:p>
            <a:pPr lvl="0"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11:15	13:40	Risk of Partial Decoupling for one or more interconnectors (at regional level)</a:t>
            </a:r>
          </a:p>
          <a:p>
            <a:pPr lvl="0"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11:30	13:45	Deadline to declare the Partial Decoupling for an interconnector </a:t>
            </a:r>
            <a:r>
              <a:rPr lang="en-US" sz="1000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(at regional level)</a:t>
            </a:r>
          </a:p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000" dirty="0">
              <a:solidFill>
                <a:schemeClr val="bg1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12:00		14:00		NEMO Order book Gate Closure Time</a:t>
            </a:r>
          </a:p>
          <a:p>
            <a:pPr lvl="0" algn="just">
              <a:defRPr/>
            </a:pPr>
            <a:r>
              <a:rPr kumimoji="0" lang="en-US" sz="1000" b="0" i="0" u="none" strike="noStrike" kern="1200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12:10	14:10	PMB GCT // R</a:t>
            </a:r>
            <a:r>
              <a:rPr lang="en-US" sz="1000" dirty="0">
                <a:latin typeface="Calibri" panose="020F0502020204030204" pitchFamily="34" charset="0"/>
                <a:cs typeface="Calibri" panose="020F0502020204030204" pitchFamily="34" charset="0"/>
              </a:rPr>
              <a:t>eception of all Order Data files in PMBs </a:t>
            </a:r>
            <a:r>
              <a:rPr lang="en-US" sz="1000" dirty="0">
                <a:latin typeface="Calibri" panose="020F0502020204030204" pitchFamily="34" charset="0"/>
                <a:cs typeface="Calibri" panose="020F0502020204030204" pitchFamily="34" charset="0"/>
                <a:sym typeface="Wingdings" pitchFamily="2" charset="2"/>
              </a:rPr>
              <a:t></a:t>
            </a:r>
            <a:r>
              <a:rPr lang="en-US" sz="1000" dirty="0">
                <a:latin typeface="Calibri" panose="020F0502020204030204" pitchFamily="34" charset="0"/>
                <a:cs typeface="Calibri" panose="020F0502020204030204" pitchFamily="34" charset="0"/>
              </a:rPr>
              <a:t> Start of Calculation</a:t>
            </a:r>
          </a:p>
          <a:p>
            <a:pPr lvl="0" algn="just">
              <a:defRPr/>
            </a:pPr>
            <a:r>
              <a:rPr kumimoji="0" lang="en-US" sz="1000" i="0" u="none" strike="noStrike" kern="1200" cap="none" spc="0" normalizeH="0" baseline="0" dirty="0">
                <a:ln>
                  <a:noFill/>
                </a:ln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12:25	14:25	Deadline to send the message</a:t>
            </a:r>
            <a:r>
              <a:rPr kumimoji="0" lang="en-US" sz="1000" i="0" u="none" strike="noStrike" kern="1200" cap="none" spc="0" normalizeH="0" dirty="0">
                <a:ln>
                  <a:noFill/>
                </a:ln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for Risk of Partial Decoupling</a:t>
            </a:r>
            <a:endParaRPr kumimoji="0" lang="en-US" sz="1000" i="0" u="none" strike="noStrike" kern="1200" cap="none" spc="0" normalizeH="0" baseline="0" dirty="0">
              <a:ln>
                <a:noFill/>
              </a:ln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12:27		14:27		End of Calculation</a:t>
            </a:r>
          </a:p>
          <a:p>
            <a:pPr lvl="0" algn="just">
              <a:defRPr/>
            </a:pPr>
            <a:r>
              <a:rPr kumimoji="0" lang="en-US" sz="1000" b="0" i="0" u="none" strike="noStrike" kern="1200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12:29	14:29	R</a:t>
            </a:r>
            <a:r>
              <a:rPr lang="en-US" sz="1000" dirty="0">
                <a:latin typeface="Calibri" panose="020F0502020204030204" pitchFamily="34" charset="0"/>
                <a:cs typeface="Calibri" panose="020F0502020204030204" pitchFamily="34" charset="0"/>
              </a:rPr>
              <a:t>eception of Results in NEMO Local systems + Start of 12 min Confirmation process</a:t>
            </a:r>
          </a:p>
          <a:p>
            <a:pPr lvl="0" algn="just">
              <a:defRPr/>
            </a:pPr>
            <a:r>
              <a:rPr lang="en-US" sz="10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12:35	14:35	Second auction triggering</a:t>
            </a:r>
          </a:p>
          <a:p>
            <a:pPr lvl="0" algn="just">
              <a:defRPr/>
            </a:pPr>
            <a:r>
              <a:rPr kumimoji="0" lang="en-US" sz="1000" b="0" i="0" u="none" strike="noStrike" kern="1200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12:41	14:41	</a:t>
            </a:r>
            <a:r>
              <a:rPr lang="en-US" sz="1000" dirty="0">
                <a:latin typeface="Calibri" panose="020F0502020204030204" pitchFamily="34" charset="0"/>
                <a:cs typeface="Calibri" panose="020F0502020204030204" pitchFamily="34" charset="0"/>
              </a:rPr>
              <a:t>Deadline to send the Preliminary Confirmations </a:t>
            </a:r>
            <a:r>
              <a:rPr lang="en-US" sz="1000" dirty="0">
                <a:latin typeface="Calibri" panose="020F0502020204030204" pitchFamily="34" charset="0"/>
                <a:cs typeface="Calibri" panose="020F0502020204030204" pitchFamily="34" charset="0"/>
                <a:sym typeface="Wingdings" pitchFamily="2" charset="2"/>
              </a:rPr>
              <a:t> Generation of GPC</a:t>
            </a:r>
          </a:p>
          <a:p>
            <a:pPr lvl="0" algn="just">
              <a:tabLst>
                <a:tab pos="896938" algn="l"/>
              </a:tabLst>
              <a:defRPr/>
            </a:pPr>
            <a:r>
              <a:rPr lang="en-US" sz="1000" b="1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12:45		14:45	Publication of Preliminary Results and sending to the TSOs </a:t>
            </a:r>
            <a:r>
              <a:rPr lang="en-US" sz="10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itchFamily="2" charset="2"/>
              </a:rPr>
              <a:t> </a:t>
            </a:r>
          </a:p>
          <a:p>
            <a:pPr lvl="0" algn="just">
              <a:tabLst>
                <a:tab pos="896938" algn="l"/>
              </a:tabLst>
              <a:defRPr/>
            </a:pPr>
            <a:r>
              <a:rPr lang="en-US" sz="10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itchFamily="2" charset="2"/>
              </a:rPr>
              <a:t>			</a:t>
            </a:r>
            <a:r>
              <a:rPr lang="en-US" sz="10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Start of 12 min Final Confirmation process</a:t>
            </a:r>
          </a:p>
          <a:p>
            <a:pPr lvl="0" algn="just">
              <a:defRPr/>
            </a:pPr>
            <a:r>
              <a:rPr lang="en-US" sz="10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	</a:t>
            </a:r>
            <a:r>
              <a:rPr lang="en-GB" sz="1000" dirty="0">
                <a:highlight>
                  <a:srgbClr val="FFFF00"/>
                </a:highlight>
                <a:latin typeface="Calibri"/>
              </a:rPr>
              <a:t>Message ExC_02: Delay in Market Coupling Results publication</a:t>
            </a:r>
            <a:r>
              <a:rPr lang="en-GB" sz="1000" dirty="0">
                <a:highlight>
                  <a:srgbClr val="FFFF00"/>
                </a:highlight>
                <a:latin typeface="Calibri"/>
                <a:cs typeface="Arial" pitchFamily="34" charset="0"/>
              </a:rPr>
              <a:t>=&gt;MPs invited to update Shadow Auction bids*</a:t>
            </a:r>
            <a:endParaRPr lang="en-US" sz="1000" dirty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 algn="just">
              <a:defRPr/>
            </a:pPr>
            <a:r>
              <a:rPr lang="en-US" sz="10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12:57	14:57	Deadline to send the Final Confirmations</a:t>
            </a:r>
          </a:p>
          <a:p>
            <a:pPr lvl="0" algn="just">
              <a:defRPr/>
            </a:pPr>
            <a:r>
              <a:rPr lang="en-US" sz="10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12:57	14:57	Reception of all Final Confirmations in the PMB </a:t>
            </a:r>
            <a:r>
              <a:rPr lang="en-US" sz="10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itchFamily="2" charset="2"/>
              </a:rPr>
              <a:t></a:t>
            </a:r>
            <a:r>
              <a:rPr lang="en-US" sz="10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0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itchFamily="2" charset="2"/>
              </a:rPr>
              <a:t>Generation</a:t>
            </a:r>
            <a:r>
              <a:rPr lang="en-US" sz="10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of GFC</a:t>
            </a:r>
          </a:p>
          <a:p>
            <a:pPr lvl="0" algn="just">
              <a:defRPr/>
            </a:pPr>
            <a:r>
              <a:rPr lang="en-US" sz="10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12:57	14:57	Reception of Global Final Confirmation in local PMBs</a:t>
            </a:r>
          </a:p>
          <a:p>
            <a:pPr lvl="0" algn="just">
              <a:defRPr/>
            </a:pPr>
            <a:r>
              <a:rPr lang="en-US" sz="1000" b="1" dirty="0">
                <a:latin typeface="Calibri" panose="020F0502020204030204" pitchFamily="34" charset="0"/>
                <a:cs typeface="Calibri" panose="020F0502020204030204" pitchFamily="34" charset="0"/>
              </a:rPr>
              <a:t>12:58	14:58	Publication of Final Results </a:t>
            </a:r>
            <a:r>
              <a:rPr lang="en-US" sz="1000" dirty="0">
                <a:latin typeface="Calibri" panose="020F0502020204030204" pitchFamily="34" charset="0"/>
                <a:cs typeface="Calibri" panose="020F0502020204030204" pitchFamily="34" charset="0"/>
                <a:sym typeface="Wingdings" pitchFamily="2" charset="2"/>
              </a:rPr>
              <a:t></a:t>
            </a:r>
            <a:r>
              <a:rPr lang="en-US" sz="1000" dirty="0">
                <a:latin typeface="Calibri" panose="020F0502020204030204" pitchFamily="34" charset="0"/>
                <a:cs typeface="Calibri" panose="020F0502020204030204" pitchFamily="34" charset="0"/>
              </a:rPr>
              <a:t> Start of Notification Process</a:t>
            </a:r>
          </a:p>
          <a:p>
            <a:pPr lvl="0" algn="just">
              <a:defRPr/>
            </a:pPr>
            <a:r>
              <a:rPr lang="en-US" sz="10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13:50	15:50	Deadline to send the message for </a:t>
            </a:r>
            <a:r>
              <a:rPr lang="en-GB" sz="10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Risk of Full Decoupling </a:t>
            </a: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ea typeface="+mn-ea"/>
                <a:cs typeface="Arial" pitchFamily="34" charset="0"/>
              </a:rPr>
              <a:t>to the TSOs/market</a:t>
            </a:r>
            <a:endParaRPr lang="en-GB" sz="1000" dirty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just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			</a:t>
            </a:r>
            <a:r>
              <a:rPr lang="en-GB" sz="1000" dirty="0">
                <a:highlight>
                  <a:srgbClr val="FFFF00"/>
                </a:highlight>
                <a:latin typeface="Calibri"/>
                <a:cs typeface="Arial" pitchFamily="34" charset="0"/>
              </a:rPr>
              <a:t>Message ExC_03b: Further delay Market Coupling session and risk of Full decoupling</a:t>
            </a:r>
          </a:p>
          <a:p>
            <a:pPr marL="0" marR="0" lvl="0" indent="0" algn="just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sz="1000" dirty="0">
                <a:latin typeface="Calibri"/>
                <a:cs typeface="Arial" pitchFamily="34" charset="0"/>
              </a:rPr>
              <a:t>				</a:t>
            </a:r>
            <a:r>
              <a:rPr lang="en-GB" sz="1000" dirty="0">
                <a:highlight>
                  <a:srgbClr val="FFFF00"/>
                </a:highlight>
                <a:latin typeface="Calibri"/>
                <a:cs typeface="Arial" pitchFamily="34" charset="0"/>
              </a:rPr>
              <a:t>=</a:t>
            </a:r>
            <a:r>
              <a:rPr lang="en-GB" sz="900" dirty="0">
                <a:highlight>
                  <a:srgbClr val="FFFF00"/>
                </a:highlight>
                <a:latin typeface="Calibri"/>
                <a:cs typeface="Arial" pitchFamily="34" charset="0"/>
              </a:rPr>
              <a:t>&gt;MPs invited to update Shadow Auction bids*</a:t>
            </a:r>
            <a:endParaRPr lang="en-US" sz="1000" dirty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 algn="just">
              <a:defRPr/>
            </a:pPr>
            <a:r>
              <a:rPr kumimoji="0" lang="en-GB" sz="1000" b="1" i="1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ea typeface="+mn-ea"/>
                <a:cs typeface="Arial" pitchFamily="34" charset="0"/>
              </a:rPr>
              <a:t>14:10	16:10	</a:t>
            </a:r>
            <a:r>
              <a:rPr kumimoji="0" lang="en-GB" sz="1000" b="1" i="1" u="none" strike="noStrike" kern="1200" cap="none" spc="0" normalizeH="0" baseline="0" noProof="0" dirty="0">
                <a:ln>
                  <a:noFill/>
                </a:ln>
                <a:effectLst/>
                <a:highlight>
                  <a:srgbClr val="FFFF00"/>
                </a:highlight>
                <a:uLnTx/>
                <a:uFillTx/>
                <a:latin typeface="Calibri"/>
                <a:ea typeface="+mn-ea"/>
                <a:cs typeface="Arial" pitchFamily="34" charset="0"/>
              </a:rPr>
              <a:t>Closure of shadow auction bidding process by JAO</a:t>
            </a:r>
            <a:endParaRPr lang="en-US" sz="1000" b="1" i="1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 algn="just">
              <a:defRPr/>
            </a:pPr>
            <a:r>
              <a:rPr lang="en-US" sz="10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14:20	16:20	Deadline to declare the SDAC Full Decoupling</a:t>
            </a:r>
            <a:endParaRPr lang="en-US" sz="900" b="1" dirty="0">
              <a:solidFill>
                <a:srgbClr val="00B05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just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900" b="1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			</a:t>
            </a:r>
            <a:r>
              <a:rPr lang="en-GB" sz="900" dirty="0">
                <a:highlight>
                  <a:srgbClr val="FFFF00"/>
                </a:highlight>
                <a:latin typeface="Calibri"/>
                <a:cs typeface="Arial" pitchFamily="34" charset="0"/>
              </a:rPr>
              <a:t>Message ExC_04b: Declaration of Full decoupling</a:t>
            </a:r>
          </a:p>
          <a:p>
            <a:pPr algn="just">
              <a:defRPr/>
            </a:pPr>
            <a:r>
              <a:rPr lang="en-GB" sz="900" b="1" dirty="0">
                <a:latin typeface="Calibri"/>
                <a:cs typeface="Arial" pitchFamily="34" charset="0"/>
              </a:rPr>
              <a:t>14:25	16:25	</a:t>
            </a:r>
            <a:r>
              <a:rPr lang="en-GB" sz="900" b="1" dirty="0">
                <a:highlight>
                  <a:srgbClr val="FFFF00"/>
                </a:highlight>
                <a:latin typeface="Calibri"/>
                <a:cs typeface="Arial" pitchFamily="34" charset="0"/>
              </a:rPr>
              <a:t>Publication of shadow auction process results to relevant parties</a:t>
            </a:r>
            <a:r>
              <a:rPr kumimoji="0" lang="en-GB" sz="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		</a:t>
            </a:r>
          </a:p>
          <a:p>
            <a:pPr marL="0" marR="0" lvl="0" indent="0" algn="just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sz="900" b="1" dirty="0">
                <a:latin typeface="Calibri"/>
                <a:cs typeface="Arial" pitchFamily="34" charset="0"/>
              </a:rPr>
              <a:t>After 14:30	after 16:30 	</a:t>
            </a:r>
            <a:r>
              <a:rPr lang="en-GB" sz="900" b="1" dirty="0">
                <a:highlight>
                  <a:srgbClr val="FFFF00"/>
                </a:highlight>
                <a:latin typeface="Calibri"/>
                <a:cs typeface="Arial" pitchFamily="34" charset="0"/>
              </a:rPr>
              <a:t>Local NEMO process for running local auctions or regional coupled auctions, depending on</a:t>
            </a:r>
            <a:r>
              <a:rPr lang="en-GB" sz="900" b="1" dirty="0">
                <a:latin typeface="Calibri"/>
                <a:cs typeface="Arial" pitchFamily="34" charset="0"/>
              </a:rPr>
              <a:t> 												</a:t>
            </a:r>
            <a:r>
              <a:rPr lang="en-GB" sz="900" b="1" dirty="0">
                <a:highlight>
                  <a:srgbClr val="FFFF00"/>
                </a:highlight>
                <a:latin typeface="Calibri"/>
                <a:cs typeface="Arial" pitchFamily="34" charset="0"/>
              </a:rPr>
              <a:t>local/regional fallback rules. These auctions will be followed by nominations towards the TSOs.</a:t>
            </a:r>
          </a:p>
          <a:p>
            <a:pPr marL="0" marR="0" lvl="0" indent="0" algn="just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00" b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ea typeface="+mn-ea"/>
                <a:cs typeface="+mn-cs"/>
              </a:rPr>
              <a:t>16:00		after 17:30	</a:t>
            </a:r>
            <a:r>
              <a:rPr kumimoji="0" lang="en-GB" sz="900" b="0" u="none" strike="noStrike" kern="1200" cap="none" spc="0" normalizeH="0" baseline="0" noProof="0" dirty="0">
                <a:ln>
                  <a:noFill/>
                </a:ln>
                <a:effectLst/>
                <a:highlight>
                  <a:srgbClr val="FFFF00"/>
                </a:highlight>
                <a:uLnTx/>
                <a:uFillTx/>
                <a:latin typeface="Calibri"/>
                <a:ea typeface="+mn-ea"/>
                <a:cs typeface="+mn-cs"/>
              </a:rPr>
              <a:t>Nordic-Baltic regional coupling results publication</a:t>
            </a:r>
          </a:p>
          <a:p>
            <a:pPr marL="0" marR="0" lvl="0" indent="0" algn="just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00" b="0" i="1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ea typeface="+mn-ea"/>
                <a:cs typeface="+mn-cs"/>
              </a:rPr>
              <a:t>*for borders where Shadow Auctions apply</a:t>
            </a:r>
            <a:endParaRPr lang="en-US" sz="900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5" name="ZoneTexte 12">
            <a:extLst>
              <a:ext uri="{FF2B5EF4-FFF2-40B4-BE49-F238E27FC236}">
                <a16:creationId xmlns:a16="http://schemas.microsoft.com/office/drawing/2014/main" id="{50BBDDB3-FC2D-4282-94B7-B425E2683B28}"/>
              </a:ext>
            </a:extLst>
          </p:cNvPr>
          <p:cNvSpPr txBox="1"/>
          <p:nvPr/>
        </p:nvSpPr>
        <p:spPr>
          <a:xfrm>
            <a:off x="1854566" y="1048524"/>
            <a:ext cx="959359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9pPr>
          </a:lstStyle>
          <a:p>
            <a:pPr algn="ctr"/>
            <a:r>
              <a:rPr lang="en-US" sz="1050" b="1" dirty="0">
                <a:solidFill>
                  <a:srgbClr val="FF0000"/>
                </a:solidFill>
              </a:rPr>
              <a:t>Production</a:t>
            </a:r>
          </a:p>
        </p:txBody>
      </p:sp>
      <p:sp>
        <p:nvSpPr>
          <p:cNvPr id="16" name="ZoneTexte 13">
            <a:extLst>
              <a:ext uri="{FF2B5EF4-FFF2-40B4-BE49-F238E27FC236}">
                <a16:creationId xmlns:a16="http://schemas.microsoft.com/office/drawing/2014/main" id="{A36C1E11-2DFC-45BA-8E48-0CE845727D07}"/>
              </a:ext>
            </a:extLst>
          </p:cNvPr>
          <p:cNvSpPr txBox="1"/>
          <p:nvPr/>
        </p:nvSpPr>
        <p:spPr>
          <a:xfrm>
            <a:off x="2805536" y="1048524"/>
            <a:ext cx="73913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9pPr>
          </a:lstStyle>
          <a:p>
            <a:pPr algn="ctr"/>
            <a:r>
              <a:rPr lang="en-US" sz="1050" b="1" dirty="0">
                <a:solidFill>
                  <a:srgbClr val="00B050"/>
                </a:solidFill>
              </a:rPr>
              <a:t>Testing</a:t>
            </a:r>
          </a:p>
        </p:txBody>
      </p:sp>
      <p:sp>
        <p:nvSpPr>
          <p:cNvPr id="17" name="Rectangle à coins arrondis 9">
            <a:extLst>
              <a:ext uri="{FF2B5EF4-FFF2-40B4-BE49-F238E27FC236}">
                <a16:creationId xmlns:a16="http://schemas.microsoft.com/office/drawing/2014/main" id="{733DCC97-522B-4022-A393-48572D8D9694}"/>
              </a:ext>
            </a:extLst>
          </p:cNvPr>
          <p:cNvSpPr/>
          <p:nvPr/>
        </p:nvSpPr>
        <p:spPr>
          <a:xfrm>
            <a:off x="324415" y="2600326"/>
            <a:ext cx="1135063" cy="300037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fr-F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b="1" dirty="0">
                <a:solidFill>
                  <a:srgbClr val="FFFFFF"/>
                </a:solidFill>
                <a:latin typeface="+mj-lt"/>
              </a:rPr>
              <a:t>Coupling</a:t>
            </a:r>
          </a:p>
        </p:txBody>
      </p:sp>
      <p:sp>
        <p:nvSpPr>
          <p:cNvPr id="18" name="Rectangle à coins arrondis 11">
            <a:extLst>
              <a:ext uri="{FF2B5EF4-FFF2-40B4-BE49-F238E27FC236}">
                <a16:creationId xmlns:a16="http://schemas.microsoft.com/office/drawing/2014/main" id="{259145D5-40F8-4A21-A10F-64D2B8242C54}"/>
              </a:ext>
            </a:extLst>
          </p:cNvPr>
          <p:cNvSpPr/>
          <p:nvPr/>
        </p:nvSpPr>
        <p:spPr>
          <a:xfrm>
            <a:off x="314891" y="1369115"/>
            <a:ext cx="1144587" cy="1051692"/>
          </a:xfrm>
          <a:prstGeom prst="roundRect">
            <a:avLst/>
          </a:prstGeom>
          <a:solidFill>
            <a:srgbClr val="7F7F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fr-F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b="1" dirty="0">
                <a:solidFill>
                  <a:srgbClr val="FFFFFF"/>
                </a:solidFill>
              </a:rPr>
              <a:t>Pre-Coupling</a:t>
            </a:r>
          </a:p>
        </p:txBody>
      </p:sp>
    </p:spTree>
    <p:extLst>
      <p:ext uri="{BB962C8B-B14F-4D97-AF65-F5344CB8AC3E}">
        <p14:creationId xmlns:p14="http://schemas.microsoft.com/office/powerpoint/2010/main" val="15104134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42A2537-BBCB-46BC-925D-7D7099CC34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5) </a:t>
            </a:r>
            <a:r>
              <a:rPr lang="de-DE" dirty="0" err="1"/>
              <a:t>Coordination</a:t>
            </a:r>
            <a:endParaRPr lang="de-DE" dirty="0"/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4B175B47-B04C-49DD-8234-DF8852777DA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383EB99-40B2-4176-B4FA-CDBAA950DF99}" type="slidenum">
              <a:rPr lang="en-US" altLang="en-US" smtClean="0"/>
              <a:pPr>
                <a:defRPr/>
              </a:pPr>
              <a:t>8</a:t>
            </a:fld>
            <a:endParaRPr lang="en-US" altLang="en-US" dirty="0"/>
          </a:p>
        </p:txBody>
      </p:sp>
      <p:sp>
        <p:nvSpPr>
          <p:cNvPr id="8" name="Textplatzhalter 3">
            <a:extLst>
              <a:ext uri="{FF2B5EF4-FFF2-40B4-BE49-F238E27FC236}">
                <a16:creationId xmlns:a16="http://schemas.microsoft.com/office/drawing/2014/main" id="{E9C86966-1DB3-4E1F-B029-0D935254E9C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1439999"/>
            <a:ext cx="10728000" cy="4896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1600" b="1" dirty="0"/>
              <a:t>Registration process </a:t>
            </a:r>
          </a:p>
          <a:p>
            <a:r>
              <a:rPr lang="en-GB" sz="1600" dirty="0"/>
              <a:t>In case applicable, the respective NEMO(s) and/or JAO will contact the market participants regarding the process to follow.</a:t>
            </a:r>
          </a:p>
          <a:p>
            <a:r>
              <a:rPr lang="en-GB" sz="1600" dirty="0"/>
              <a:t>JAO: MPs should register for the test with JAO by sending the email to </a:t>
            </a:r>
            <a:r>
              <a:rPr lang="en-GB" sz="1600" u="sng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helpdesk@jao.eu</a:t>
            </a:r>
            <a:r>
              <a:rPr lang="en-GB" sz="1600" dirty="0"/>
              <a:t>. Deadline to register is 30/09.  </a:t>
            </a:r>
          </a:p>
          <a:p>
            <a:endParaRPr lang="en-GB" sz="1600" dirty="0"/>
          </a:p>
          <a:p>
            <a:pPr marL="0" indent="0">
              <a:buNone/>
            </a:pPr>
            <a:r>
              <a:rPr lang="en-GB" sz="1600" b="1" dirty="0"/>
              <a:t>Environments to connect to</a:t>
            </a:r>
          </a:p>
          <a:p>
            <a:r>
              <a:rPr lang="en-GB" sz="1600" dirty="0"/>
              <a:t>JAO: For MPs, the JAO </a:t>
            </a:r>
            <a:r>
              <a:rPr lang="en-GB" sz="1600" dirty="0" err="1"/>
              <a:t>eCAT</a:t>
            </a:r>
            <a:r>
              <a:rPr lang="en-GB" sz="1600" dirty="0"/>
              <a:t> test </a:t>
            </a:r>
            <a:r>
              <a:rPr lang="en-GB" sz="1600" dirty="0" err="1"/>
              <a:t>plaform</a:t>
            </a:r>
            <a:r>
              <a:rPr lang="en-GB" sz="1600" dirty="0"/>
              <a:t>.</a:t>
            </a:r>
          </a:p>
          <a:p>
            <a:endParaRPr lang="en-GB" sz="1600" dirty="0"/>
          </a:p>
          <a:p>
            <a:pPr marL="0" indent="0">
              <a:buNone/>
            </a:pPr>
            <a:r>
              <a:rPr lang="en-GB" sz="1600" b="1" dirty="0"/>
              <a:t>Connectivity establishment</a:t>
            </a:r>
          </a:p>
          <a:p>
            <a:r>
              <a:rPr lang="en-GB" sz="1600" dirty="0"/>
              <a:t>JAO: Connectivity will be made available </a:t>
            </a:r>
            <a:r>
              <a:rPr lang="en-GB" sz="1600"/>
              <a:t>for the JAO </a:t>
            </a:r>
            <a:r>
              <a:rPr lang="en-GB" sz="1600" dirty="0" err="1"/>
              <a:t>eCAT</a:t>
            </a:r>
            <a:r>
              <a:rPr lang="en-GB" sz="1600" dirty="0"/>
              <a:t> test </a:t>
            </a:r>
            <a:r>
              <a:rPr lang="en-GB" sz="1600" dirty="0" err="1"/>
              <a:t>plaform</a:t>
            </a:r>
            <a:r>
              <a:rPr lang="en-GB" sz="1600" dirty="0"/>
              <a:t> a few days before the training.</a:t>
            </a:r>
          </a:p>
        </p:txBody>
      </p:sp>
    </p:spTree>
    <p:extLst>
      <p:ext uri="{BB962C8B-B14F-4D97-AF65-F5344CB8AC3E}">
        <p14:creationId xmlns:p14="http://schemas.microsoft.com/office/powerpoint/2010/main" val="40964815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42A2537-BBCB-46BC-925D-7D7099CC34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6) Evaluation and reporting</a:t>
            </a:r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4B175B47-B04C-49DD-8234-DF8852777DA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383EB99-40B2-4176-B4FA-CDBAA950DF99}" type="slidenum">
              <a:rPr lang="en-US" altLang="en-US" smtClean="0"/>
              <a:pPr>
                <a:defRPr/>
              </a:pPr>
              <a:t>9</a:t>
            </a:fld>
            <a:endParaRPr lang="en-US" altLang="en-US" dirty="0"/>
          </a:p>
        </p:txBody>
      </p:sp>
      <p:sp>
        <p:nvSpPr>
          <p:cNvPr id="8" name="Textplatzhalter 3">
            <a:extLst>
              <a:ext uri="{FF2B5EF4-FFF2-40B4-BE49-F238E27FC236}">
                <a16:creationId xmlns:a16="http://schemas.microsoft.com/office/drawing/2014/main" id="{E9C86966-1DB3-4E1F-B029-0D935254E9C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1439999"/>
            <a:ext cx="10728000" cy="4896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1600" b="1" dirty="0"/>
              <a:t>Evaluation</a:t>
            </a:r>
          </a:p>
          <a:p>
            <a:pPr marL="0" indent="0">
              <a:buNone/>
            </a:pPr>
            <a:r>
              <a:rPr lang="en-GB" sz="1600" dirty="0"/>
              <a:t>In order to jointly learn and profit as much as possible from this joint training session, it is foreseen to evaluate the session and to address the following questions</a:t>
            </a:r>
          </a:p>
          <a:p>
            <a:r>
              <a:rPr lang="en-GB" sz="1600" dirty="0"/>
              <a:t>What went well?</a:t>
            </a:r>
          </a:p>
          <a:p>
            <a:r>
              <a:rPr lang="en-GB" sz="1600" dirty="0"/>
              <a:t>What needs more attention?</a:t>
            </a:r>
          </a:p>
          <a:p>
            <a:r>
              <a:rPr lang="en-GB" sz="1600" dirty="0"/>
              <a:t>Need for more training sessions?</a:t>
            </a:r>
          </a:p>
          <a:p>
            <a:r>
              <a:rPr lang="en-GB" sz="1600" dirty="0"/>
              <a:t>Ideas for the future? </a:t>
            </a:r>
          </a:p>
          <a:p>
            <a:pPr marL="0" indent="0">
              <a:buNone/>
            </a:pPr>
            <a:endParaRPr lang="en-GB" sz="1600" dirty="0"/>
          </a:p>
          <a:p>
            <a:pPr marL="0" indent="0">
              <a:buNone/>
            </a:pPr>
            <a:r>
              <a:rPr lang="en-GB" sz="1600" b="1" dirty="0"/>
              <a:t>Reporting</a:t>
            </a:r>
          </a:p>
          <a:p>
            <a:pPr marL="0" indent="0">
              <a:buNone/>
            </a:pPr>
            <a:r>
              <a:rPr lang="en-GB" sz="1600" dirty="0"/>
              <a:t>The findings will be captured in a report that will be shared in due time.</a:t>
            </a:r>
          </a:p>
          <a:p>
            <a:pPr marL="0" indent="0">
              <a:buNone/>
            </a:pPr>
            <a:endParaRPr lang="en-GB" sz="1600" dirty="0"/>
          </a:p>
          <a:p>
            <a:pPr marL="0" indent="0">
              <a:buNone/>
            </a:pPr>
            <a:endParaRPr lang="en-GB" sz="1600" b="1" dirty="0"/>
          </a:p>
        </p:txBody>
      </p:sp>
    </p:spTree>
    <p:extLst>
      <p:ext uri="{BB962C8B-B14F-4D97-AF65-F5344CB8AC3E}">
        <p14:creationId xmlns:p14="http://schemas.microsoft.com/office/powerpoint/2010/main" val="2665353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jfikE3sjSm2npcux2WvMHg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GhCmu0UhSFi8NOgSKYsflA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9pgUoJPSRfCJKEF5SH8F9Q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wew8T51PQBWjULrkbV8NaA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PAqf27AqQSWFiam.eNOJQg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ktGrQ0MTQqKWNHBUOex2g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A8YX4uIYS36bRSVab3Z6Qw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M3lftbO1RHqExZCHMaq7sg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qIZjB9SFSySA1oJxAV7V7w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km7LGEqJSFy2of0B00NlaA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km7LGEqJSFy2of0B00NlaA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XBID Templates">
  <a:themeElements>
    <a:clrScheme name="Benutzerdefiniert 5">
      <a:dk1>
        <a:sysClr val="windowText" lastClr="000000"/>
      </a:dk1>
      <a:lt1>
        <a:sysClr val="window" lastClr="FFFFFF"/>
      </a:lt1>
      <a:dk2>
        <a:srgbClr val="DADADA"/>
      </a:dk2>
      <a:lt2>
        <a:srgbClr val="EDEDED"/>
      </a:lt2>
      <a:accent1>
        <a:srgbClr val="00B1AC"/>
      </a:accent1>
      <a:accent2>
        <a:srgbClr val="FED900"/>
      </a:accent2>
      <a:accent3>
        <a:srgbClr val="BDBDBD"/>
      </a:accent3>
      <a:accent4>
        <a:srgbClr val="9D9D9D"/>
      </a:accent4>
      <a:accent5>
        <a:srgbClr val="646464"/>
      </a:accent5>
      <a:accent6>
        <a:srgbClr val="3C3C3C"/>
      </a:accent6>
      <a:hlink>
        <a:srgbClr val="00B1AC"/>
      </a:hlink>
      <a:folHlink>
        <a:srgbClr val="00B1AC"/>
      </a:folHlink>
    </a:clrScheme>
    <a:fontScheme name="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1"/>
        </a:solidFill>
        <a:ln>
          <a:noFill/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dirty="0" err="1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</TotalTime>
  <Words>1877</Words>
  <Application>Microsoft Office PowerPoint</Application>
  <PresentationFormat>Širokoúhlá obrazovka</PresentationFormat>
  <Paragraphs>242</Paragraphs>
  <Slides>11</Slides>
  <Notes>0</Notes>
  <HiddenSlides>0</HiddenSlides>
  <MMClips>0</MMClips>
  <ScaleCrop>false</ScaleCrop>
  <HeadingPairs>
    <vt:vector size="8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6" baseType="lpstr">
      <vt:lpstr>Arial</vt:lpstr>
      <vt:lpstr>Calibri</vt:lpstr>
      <vt:lpstr>Symbol</vt:lpstr>
      <vt:lpstr>XBID Templates</vt:lpstr>
      <vt:lpstr>think-cell Slide</vt:lpstr>
      <vt:lpstr>Decoupling training session  with Market Participants</vt:lpstr>
      <vt:lpstr>Contents</vt:lpstr>
      <vt:lpstr>1) Background &amp; Goal</vt:lpstr>
      <vt:lpstr>2) Date and timeslot</vt:lpstr>
      <vt:lpstr>3) Scenario: Full decoupling of SDAC</vt:lpstr>
      <vt:lpstr>4) Operational process and timings 1/3 as described in the operational procedures</vt:lpstr>
      <vt:lpstr>4) Operational process and timings 2/3 </vt:lpstr>
      <vt:lpstr>5) Coordination</vt:lpstr>
      <vt:lpstr>6) Evaluation and reporting</vt:lpstr>
      <vt:lpstr>Backup slide 1: Fallback solution per Interconnector</vt:lpstr>
      <vt:lpstr>Backup slide 2: Fallback solution per Bidding Zone</vt:lpstr>
    </vt:vector>
  </TitlesOfParts>
  <Company>APX-ENDEX/Belpex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SDAC Decoupling training session with Market Participants October 13th 2022 - Information package</dc:title>
  <dc:creator>Tjacka Bus</dc:creator>
  <cp:lastModifiedBy>Kalaš Vladislav</cp:lastModifiedBy>
  <cp:revision>2575</cp:revision>
  <cp:lastPrinted>2012-11-12T07:39:19Z</cp:lastPrinted>
  <dcterms:created xsi:type="dcterms:W3CDTF">2012-03-01T10:29:33Z</dcterms:created>
  <dcterms:modified xsi:type="dcterms:W3CDTF">2022-09-22T13:09:46Z</dcterms:modified>
</cp:coreProperties>
</file>